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2"/>
  </p:notesMasterIdLst>
  <p:sldIdLst>
    <p:sldId id="257" r:id="rId2"/>
    <p:sldId id="288" r:id="rId3"/>
    <p:sldId id="281" r:id="rId4"/>
    <p:sldId id="283" r:id="rId5"/>
    <p:sldId id="282" r:id="rId6"/>
    <p:sldId id="284" r:id="rId7"/>
    <p:sldId id="287" r:id="rId8"/>
    <p:sldId id="258" r:id="rId9"/>
    <p:sldId id="26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2" r:id="rId18"/>
    <p:sldId id="300" r:id="rId19"/>
    <p:sldId id="301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rner" initials="W" lastIdx="12" clrIdx="0">
    <p:extLst>
      <p:ext uri="{19B8F6BF-5375-455C-9EA6-DF929625EA0E}">
        <p15:presenceInfo xmlns:p15="http://schemas.microsoft.com/office/powerpoint/2012/main" userId="Werner" providerId="None"/>
      </p:ext>
    </p:extLst>
  </p:cmAuthor>
  <p:cmAuthor id="2" name="María Elena Rivera Cea" initials="MERC" lastIdx="1" clrIdx="1">
    <p:extLst>
      <p:ext uri="{19B8F6BF-5375-455C-9EA6-DF929625EA0E}">
        <p15:presenceInfo xmlns:p15="http://schemas.microsoft.com/office/powerpoint/2012/main" userId="5f0aac7827d98f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B2265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vides\Documents\Programa%20PP\NTA\2017\Reportes\2017_12_07%20Reporte%20NTA\Gr&#225;ficos%20reporte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rivera\Documents\Procesos%20de%20consultor&#237;as%20y%20propuestas\2017\NTA\180908%20-%20Base%20para%20Gr&#225;fic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erner\Desktop\Consultor&#237;a%20CEPAL\Productos\Producto%204\Gr&#225;ficos%20de%20inform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Hoja1!$A$77</c:f>
              <c:strCache>
                <c:ptCount val="1"/>
                <c:pt idx="0">
                  <c:v>0-19 años</c:v>
                </c:pt>
              </c:strCache>
            </c:strRef>
          </c:tx>
          <c:spPr>
            <a:ln w="15875">
              <a:prstDash val="sysDot"/>
            </a:ln>
          </c:spPr>
          <c:marker>
            <c:symbol val="none"/>
          </c:marker>
          <c:dLbls>
            <c:dLbl>
              <c:idx val="6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01A-44F6-9466-25B159E84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Hoja1!$B$76:$EV$76</c:f>
              <c:numCache>
                <c:formatCode>General</c:formatCode>
                <c:ptCount val="15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  <c:pt idx="101">
                  <c:v>2051</c:v>
                </c:pt>
                <c:pt idx="102">
                  <c:v>2052</c:v>
                </c:pt>
                <c:pt idx="103">
                  <c:v>2053</c:v>
                </c:pt>
                <c:pt idx="104">
                  <c:v>2054</c:v>
                </c:pt>
                <c:pt idx="105">
                  <c:v>2055</c:v>
                </c:pt>
                <c:pt idx="106">
                  <c:v>2056</c:v>
                </c:pt>
                <c:pt idx="107">
                  <c:v>2057</c:v>
                </c:pt>
                <c:pt idx="108">
                  <c:v>2058</c:v>
                </c:pt>
                <c:pt idx="109">
                  <c:v>2059</c:v>
                </c:pt>
                <c:pt idx="110">
                  <c:v>2060</c:v>
                </c:pt>
                <c:pt idx="111">
                  <c:v>2061</c:v>
                </c:pt>
                <c:pt idx="112">
                  <c:v>2062</c:v>
                </c:pt>
                <c:pt idx="113">
                  <c:v>2063</c:v>
                </c:pt>
                <c:pt idx="114">
                  <c:v>2064</c:v>
                </c:pt>
                <c:pt idx="115">
                  <c:v>2065</c:v>
                </c:pt>
                <c:pt idx="116">
                  <c:v>2066</c:v>
                </c:pt>
                <c:pt idx="117">
                  <c:v>2067</c:v>
                </c:pt>
                <c:pt idx="118">
                  <c:v>2068</c:v>
                </c:pt>
                <c:pt idx="119">
                  <c:v>2069</c:v>
                </c:pt>
                <c:pt idx="120">
                  <c:v>2070</c:v>
                </c:pt>
                <c:pt idx="121">
                  <c:v>2071</c:v>
                </c:pt>
                <c:pt idx="122">
                  <c:v>2072</c:v>
                </c:pt>
                <c:pt idx="123">
                  <c:v>2073</c:v>
                </c:pt>
                <c:pt idx="124">
                  <c:v>2074</c:v>
                </c:pt>
                <c:pt idx="125">
                  <c:v>2075</c:v>
                </c:pt>
                <c:pt idx="126">
                  <c:v>2076</c:v>
                </c:pt>
                <c:pt idx="127">
                  <c:v>2077</c:v>
                </c:pt>
                <c:pt idx="128">
                  <c:v>2078</c:v>
                </c:pt>
                <c:pt idx="129">
                  <c:v>2079</c:v>
                </c:pt>
                <c:pt idx="130">
                  <c:v>2080</c:v>
                </c:pt>
                <c:pt idx="131">
                  <c:v>2081</c:v>
                </c:pt>
                <c:pt idx="132">
                  <c:v>2082</c:v>
                </c:pt>
                <c:pt idx="133">
                  <c:v>2083</c:v>
                </c:pt>
                <c:pt idx="134">
                  <c:v>2084</c:v>
                </c:pt>
                <c:pt idx="135">
                  <c:v>2085</c:v>
                </c:pt>
                <c:pt idx="136">
                  <c:v>2086</c:v>
                </c:pt>
                <c:pt idx="137">
                  <c:v>2087</c:v>
                </c:pt>
                <c:pt idx="138">
                  <c:v>2088</c:v>
                </c:pt>
                <c:pt idx="139">
                  <c:v>2089</c:v>
                </c:pt>
                <c:pt idx="140">
                  <c:v>2090</c:v>
                </c:pt>
                <c:pt idx="141">
                  <c:v>2091</c:v>
                </c:pt>
                <c:pt idx="142">
                  <c:v>2092</c:v>
                </c:pt>
                <c:pt idx="143">
                  <c:v>2093</c:v>
                </c:pt>
                <c:pt idx="144">
                  <c:v>2094</c:v>
                </c:pt>
                <c:pt idx="145">
                  <c:v>2095</c:v>
                </c:pt>
                <c:pt idx="146">
                  <c:v>2096</c:v>
                </c:pt>
                <c:pt idx="147">
                  <c:v>2097</c:v>
                </c:pt>
                <c:pt idx="148">
                  <c:v>2098</c:v>
                </c:pt>
                <c:pt idx="149">
                  <c:v>2099</c:v>
                </c:pt>
                <c:pt idx="150">
                  <c:v>2100</c:v>
                </c:pt>
              </c:numCache>
            </c:numRef>
          </c:cat>
          <c:val>
            <c:numRef>
              <c:f>Hoja1!$B$77:$EV$77</c:f>
              <c:numCache>
                <c:formatCode>0.0%</c:formatCode>
                <c:ptCount val="151"/>
                <c:pt idx="0">
                  <c:v>0.53114488252749614</c:v>
                </c:pt>
                <c:pt idx="1">
                  <c:v>0.53326136136846747</c:v>
                </c:pt>
                <c:pt idx="2">
                  <c:v>0.53487866518111904</c:v>
                </c:pt>
                <c:pt idx="3">
                  <c:v>0.53630508918920661</c:v>
                </c:pt>
                <c:pt idx="4">
                  <c:v>0.53788183017497071</c:v>
                </c:pt>
                <c:pt idx="5">
                  <c:v>0.53967193078038433</c:v>
                </c:pt>
                <c:pt idx="6">
                  <c:v>0.54163736177075072</c:v>
                </c:pt>
                <c:pt idx="7">
                  <c:v>0.54366553662733119</c:v>
                </c:pt>
                <c:pt idx="8">
                  <c:v>0.54575936981764228</c:v>
                </c:pt>
                <c:pt idx="9">
                  <c:v>0.5476920130243248</c:v>
                </c:pt>
                <c:pt idx="10">
                  <c:v>0.54958320950427297</c:v>
                </c:pt>
                <c:pt idx="11">
                  <c:v>0.55141330324371951</c:v>
                </c:pt>
                <c:pt idx="12">
                  <c:v>0.55310333271207979</c:v>
                </c:pt>
                <c:pt idx="13">
                  <c:v>0.55471070989057025</c:v>
                </c:pt>
                <c:pt idx="14">
                  <c:v>0.55623401321257526</c:v>
                </c:pt>
                <c:pt idx="15">
                  <c:v>0.5575766470778023</c:v>
                </c:pt>
                <c:pt idx="16">
                  <c:v>0.5587043992843429</c:v>
                </c:pt>
                <c:pt idx="17">
                  <c:v>0.55967335513999639</c:v>
                </c:pt>
                <c:pt idx="18">
                  <c:v>0.56058784949333129</c:v>
                </c:pt>
                <c:pt idx="19">
                  <c:v>0.56136110457735522</c:v>
                </c:pt>
                <c:pt idx="20">
                  <c:v>0.56293541944328407</c:v>
                </c:pt>
                <c:pt idx="21">
                  <c:v>0.56203660661788901</c:v>
                </c:pt>
                <c:pt idx="22">
                  <c:v>0.56099057243028116</c:v>
                </c:pt>
                <c:pt idx="23">
                  <c:v>0.55970336763906026</c:v>
                </c:pt>
                <c:pt idx="24">
                  <c:v>0.5584703522527541</c:v>
                </c:pt>
                <c:pt idx="25">
                  <c:v>0.55727685990469467</c:v>
                </c:pt>
                <c:pt idx="26">
                  <c:v>0.55611053089418028</c:v>
                </c:pt>
                <c:pt idx="27">
                  <c:v>0.55486448216572548</c:v>
                </c:pt>
                <c:pt idx="28">
                  <c:v>0.55354147201283033</c:v>
                </c:pt>
                <c:pt idx="29">
                  <c:v>0.55206079492850046</c:v>
                </c:pt>
                <c:pt idx="30">
                  <c:v>0.55037986615794443</c:v>
                </c:pt>
                <c:pt idx="31">
                  <c:v>0.54844081974499215</c:v>
                </c:pt>
                <c:pt idx="32">
                  <c:v>0.54632515107173429</c:v>
                </c:pt>
                <c:pt idx="33">
                  <c:v>0.54404518757595222</c:v>
                </c:pt>
                <c:pt idx="34">
                  <c:v>0.54121178843517381</c:v>
                </c:pt>
                <c:pt idx="35">
                  <c:v>0.53788705597868169</c:v>
                </c:pt>
                <c:pt idx="36">
                  <c:v>0.53411963452774747</c:v>
                </c:pt>
                <c:pt idx="37">
                  <c:v>0.52991787343078012</c:v>
                </c:pt>
                <c:pt idx="38">
                  <c:v>0.52530473061283411</c:v>
                </c:pt>
                <c:pt idx="39">
                  <c:v>0.52052422442461888</c:v>
                </c:pt>
                <c:pt idx="40">
                  <c:v>0.5156409690392515</c:v>
                </c:pt>
                <c:pt idx="41">
                  <c:v>0.51071881435146782</c:v>
                </c:pt>
                <c:pt idx="42">
                  <c:v>0.50567805345763561</c:v>
                </c:pt>
                <c:pt idx="43">
                  <c:v>0.50052813389420536</c:v>
                </c:pt>
                <c:pt idx="44">
                  <c:v>0.49569439507932916</c:v>
                </c:pt>
                <c:pt idx="45">
                  <c:v>0.49114908798627699</c:v>
                </c:pt>
                <c:pt idx="46">
                  <c:v>0.48687336343705379</c:v>
                </c:pt>
                <c:pt idx="47">
                  <c:v>0.4830050616637121</c:v>
                </c:pt>
                <c:pt idx="48">
                  <c:v>0.47949423119849899</c:v>
                </c:pt>
                <c:pt idx="49">
                  <c:v>0.47615513034588691</c:v>
                </c:pt>
                <c:pt idx="50">
                  <c:v>0.47291429254946166</c:v>
                </c:pt>
                <c:pt idx="51">
                  <c:v>0.46967753135597329</c:v>
                </c:pt>
                <c:pt idx="52">
                  <c:v>0.46634694987222636</c:v>
                </c:pt>
                <c:pt idx="53">
                  <c:v>0.46289848439801839</c:v>
                </c:pt>
                <c:pt idx="54">
                  <c:v>0.45900848084354179</c:v>
                </c:pt>
                <c:pt idx="55">
                  <c:v>0.45462194333551142</c:v>
                </c:pt>
                <c:pt idx="56">
                  <c:v>0.44982438270578695</c:v>
                </c:pt>
                <c:pt idx="57">
                  <c:v>0.4446309855331293</c:v>
                </c:pt>
                <c:pt idx="58">
                  <c:v>0.43887183216730236</c:v>
                </c:pt>
                <c:pt idx="59">
                  <c:v>0.4325651263329936</c:v>
                </c:pt>
                <c:pt idx="60">
                  <c:v>0.42573538489055129</c:v>
                </c:pt>
                <c:pt idx="61">
                  <c:v>0.4184207103614741</c:v>
                </c:pt>
                <c:pt idx="62">
                  <c:v>0.41072873472245575</c:v>
                </c:pt>
                <c:pt idx="63">
                  <c:v>0.40272353920832282</c:v>
                </c:pt>
                <c:pt idx="64">
                  <c:v>0.39453971108342523</c:v>
                </c:pt>
                <c:pt idx="65">
                  <c:v>0.38626502324605155</c:v>
                </c:pt>
                <c:pt idx="66">
                  <c:v>0.37799041246452347</c:v>
                </c:pt>
                <c:pt idx="67">
                  <c:v>0.3698783563117693</c:v>
                </c:pt>
                <c:pt idx="68">
                  <c:v>0.36207433902489028</c:v>
                </c:pt>
                <c:pt idx="69">
                  <c:v>0.35465225823808588</c:v>
                </c:pt>
                <c:pt idx="70">
                  <c:v>0.34772098356609393</c:v>
                </c:pt>
                <c:pt idx="71">
                  <c:v>0.34136932789121383</c:v>
                </c:pt>
                <c:pt idx="72">
                  <c:v>0.33545199332812869</c:v>
                </c:pt>
                <c:pt idx="73">
                  <c:v>0.32986045162904937</c:v>
                </c:pt>
                <c:pt idx="74">
                  <c:v>0.32460790631156056</c:v>
                </c:pt>
                <c:pt idx="75">
                  <c:v>0.31969990726184094</c:v>
                </c:pt>
                <c:pt idx="76">
                  <c:v>0.31516010538478245</c:v>
                </c:pt>
                <c:pt idx="77">
                  <c:v>0.31088053594345649</c:v>
                </c:pt>
                <c:pt idx="78">
                  <c:v>0.30678655796135851</c:v>
                </c:pt>
                <c:pt idx="79">
                  <c:v>0.30282567209848626</c:v>
                </c:pt>
                <c:pt idx="80">
                  <c:v>0.29896812901131936</c:v>
                </c:pt>
                <c:pt idx="81">
                  <c:v>0.2951876799441932</c:v>
                </c:pt>
                <c:pt idx="82">
                  <c:v>0.29146746945179419</c:v>
                </c:pt>
                <c:pt idx="83">
                  <c:v>0.28779347802052579</c:v>
                </c:pt>
                <c:pt idx="84">
                  <c:v>0.28416225842419612</c:v>
                </c:pt>
                <c:pt idx="85">
                  <c:v>0.2805756466789921</c:v>
                </c:pt>
                <c:pt idx="86">
                  <c:v>0.27704377943629827</c:v>
                </c:pt>
                <c:pt idx="87">
                  <c:v>0.27358392458534242</c:v>
                </c:pt>
                <c:pt idx="88">
                  <c:v>0.27021014568091312</c:v>
                </c:pt>
                <c:pt idx="89">
                  <c:v>0.26693942819075372</c:v>
                </c:pt>
                <c:pt idx="90">
                  <c:v>0.26378804602479605</c:v>
                </c:pt>
                <c:pt idx="91">
                  <c:v>0.26077334967564808</c:v>
                </c:pt>
                <c:pt idx="92">
                  <c:v>0.25790936982543006</c:v>
                </c:pt>
                <c:pt idx="93">
                  <c:v>0.2551837519416803</c:v>
                </c:pt>
                <c:pt idx="94">
                  <c:v>0.25245336263652962</c:v>
                </c:pt>
                <c:pt idx="95">
                  <c:v>0.24974700309467446</c:v>
                </c:pt>
                <c:pt idx="96">
                  <c:v>0.24708440380653748</c:v>
                </c:pt>
                <c:pt idx="97">
                  <c:v>0.24448671119494797</c:v>
                </c:pt>
                <c:pt idx="98">
                  <c:v>0.24196796454480632</c:v>
                </c:pt>
                <c:pt idx="99">
                  <c:v>0.23953847899469549</c:v>
                </c:pt>
                <c:pt idx="100">
                  <c:v>0.23720829063616181</c:v>
                </c:pt>
                <c:pt idx="101">
                  <c:v>0.23445139434720516</c:v>
                </c:pt>
                <c:pt idx="102">
                  <c:v>0.23180792086250118</c:v>
                </c:pt>
                <c:pt idx="103">
                  <c:v>0.22928010156851647</c:v>
                </c:pt>
                <c:pt idx="104">
                  <c:v>0.22686686883401097</c:v>
                </c:pt>
                <c:pt idx="105">
                  <c:v>0.22456555776708961</c:v>
                </c:pt>
                <c:pt idx="106">
                  <c:v>0.22237356711835557</c:v>
                </c:pt>
                <c:pt idx="107">
                  <c:v>0.22028454359271721</c:v>
                </c:pt>
                <c:pt idx="108">
                  <c:v>0.21829512414090835</c:v>
                </c:pt>
                <c:pt idx="109">
                  <c:v>0.21640089105581709</c:v>
                </c:pt>
                <c:pt idx="110">
                  <c:v>0.2145939938429694</c:v>
                </c:pt>
                <c:pt idx="111">
                  <c:v>0.21286811448311799</c:v>
                </c:pt>
                <c:pt idx="112">
                  <c:v>0.21121637229619597</c:v>
                </c:pt>
                <c:pt idx="113">
                  <c:v>0.20963421060394838</c:v>
                </c:pt>
                <c:pt idx="114">
                  <c:v>0.20811531753360007</c:v>
                </c:pt>
                <c:pt idx="115">
                  <c:v>0.20665431792339867</c:v>
                </c:pt>
                <c:pt idx="116">
                  <c:v>0.20524757221176435</c:v>
                </c:pt>
                <c:pt idx="117">
                  <c:v>0.20388592125713978</c:v>
                </c:pt>
                <c:pt idx="118">
                  <c:v>0.20256524558558492</c:v>
                </c:pt>
                <c:pt idx="119">
                  <c:v>0.20128185892476377</c:v>
                </c:pt>
                <c:pt idx="120">
                  <c:v>0.20003385439253749</c:v>
                </c:pt>
                <c:pt idx="121">
                  <c:v>0.19950355946158332</c:v>
                </c:pt>
                <c:pt idx="122">
                  <c:v>0.19899462883128613</c:v>
                </c:pt>
                <c:pt idx="123">
                  <c:v>0.19850565597981557</c:v>
                </c:pt>
                <c:pt idx="124">
                  <c:v>0.19803799386978344</c:v>
                </c:pt>
                <c:pt idx="125">
                  <c:v>0.19759323762861755</c:v>
                </c:pt>
                <c:pt idx="126">
                  <c:v>0.1971704222770084</c:v>
                </c:pt>
                <c:pt idx="127">
                  <c:v>0.19676967972258319</c:v>
                </c:pt>
                <c:pt idx="128">
                  <c:v>0.19639233673217374</c:v>
                </c:pt>
                <c:pt idx="129">
                  <c:v>0.19603620140822212</c:v>
                </c:pt>
                <c:pt idx="130">
                  <c:v>0.19570445280017087</c:v>
                </c:pt>
                <c:pt idx="131">
                  <c:v>0.195394621333529</c:v>
                </c:pt>
                <c:pt idx="132">
                  <c:v>0.19511392658941407</c:v>
                </c:pt>
                <c:pt idx="133">
                  <c:v>0.19485824003120678</c:v>
                </c:pt>
                <c:pt idx="134">
                  <c:v>0.19463243316947226</c:v>
                </c:pt>
                <c:pt idx="135">
                  <c:v>0.1944351339542694</c:v>
                </c:pt>
                <c:pt idx="136">
                  <c:v>0.19427213007668398</c:v>
                </c:pt>
                <c:pt idx="137">
                  <c:v>0.19414740431026223</c:v>
                </c:pt>
                <c:pt idx="138">
                  <c:v>0.1940647670737746</c:v>
                </c:pt>
                <c:pt idx="139">
                  <c:v>0.19402578054640424</c:v>
                </c:pt>
                <c:pt idx="140">
                  <c:v>0.19403108589453066</c:v>
                </c:pt>
                <c:pt idx="141">
                  <c:v>0.19408311600611497</c:v>
                </c:pt>
                <c:pt idx="142">
                  <c:v>0.19417827943192928</c:v>
                </c:pt>
                <c:pt idx="143">
                  <c:v>0.19431292291565308</c:v>
                </c:pt>
                <c:pt idx="144">
                  <c:v>0.19448395956383563</c:v>
                </c:pt>
                <c:pt idx="145">
                  <c:v>0.19468665033505539</c:v>
                </c:pt>
                <c:pt idx="146">
                  <c:v>0.19491799103716154</c:v>
                </c:pt>
                <c:pt idx="147">
                  <c:v>0.19517126765764933</c:v>
                </c:pt>
                <c:pt idx="148">
                  <c:v>0.19544046312558971</c:v>
                </c:pt>
                <c:pt idx="149">
                  <c:v>0.19571916237285716</c:v>
                </c:pt>
                <c:pt idx="150">
                  <c:v>0.19600241521374115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01A-44F6-9466-25B159E84C9E}"/>
            </c:ext>
          </c:extLst>
        </c:ser>
        <c:ser>
          <c:idx val="1"/>
          <c:order val="1"/>
          <c:tx>
            <c:strRef>
              <c:f>Hoja1!$A$78</c:f>
              <c:strCache>
                <c:ptCount val="1"/>
                <c:pt idx="0">
                  <c:v>20-59 años</c:v>
                </c:pt>
              </c:strCache>
            </c:strRef>
          </c:tx>
          <c:spPr>
            <a:ln w="15875">
              <a:solidFill>
                <a:srgbClr val="44546A"/>
              </a:solidFill>
              <a:prstDash val="dash"/>
            </a:ln>
          </c:spPr>
          <c:marker>
            <c:symbol val="none"/>
          </c:marker>
          <c:dLbls>
            <c:dLbl>
              <c:idx val="6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01A-44F6-9466-25B159E84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Hoja1!$B$76:$EV$76</c:f>
              <c:numCache>
                <c:formatCode>General</c:formatCode>
                <c:ptCount val="15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  <c:pt idx="101">
                  <c:v>2051</c:v>
                </c:pt>
                <c:pt idx="102">
                  <c:v>2052</c:v>
                </c:pt>
                <c:pt idx="103">
                  <c:v>2053</c:v>
                </c:pt>
                <c:pt idx="104">
                  <c:v>2054</c:v>
                </c:pt>
                <c:pt idx="105">
                  <c:v>2055</c:v>
                </c:pt>
                <c:pt idx="106">
                  <c:v>2056</c:v>
                </c:pt>
                <c:pt idx="107">
                  <c:v>2057</c:v>
                </c:pt>
                <c:pt idx="108">
                  <c:v>2058</c:v>
                </c:pt>
                <c:pt idx="109">
                  <c:v>2059</c:v>
                </c:pt>
                <c:pt idx="110">
                  <c:v>2060</c:v>
                </c:pt>
                <c:pt idx="111">
                  <c:v>2061</c:v>
                </c:pt>
                <c:pt idx="112">
                  <c:v>2062</c:v>
                </c:pt>
                <c:pt idx="113">
                  <c:v>2063</c:v>
                </c:pt>
                <c:pt idx="114">
                  <c:v>2064</c:v>
                </c:pt>
                <c:pt idx="115">
                  <c:v>2065</c:v>
                </c:pt>
                <c:pt idx="116">
                  <c:v>2066</c:v>
                </c:pt>
                <c:pt idx="117">
                  <c:v>2067</c:v>
                </c:pt>
                <c:pt idx="118">
                  <c:v>2068</c:v>
                </c:pt>
                <c:pt idx="119">
                  <c:v>2069</c:v>
                </c:pt>
                <c:pt idx="120">
                  <c:v>2070</c:v>
                </c:pt>
                <c:pt idx="121">
                  <c:v>2071</c:v>
                </c:pt>
                <c:pt idx="122">
                  <c:v>2072</c:v>
                </c:pt>
                <c:pt idx="123">
                  <c:v>2073</c:v>
                </c:pt>
                <c:pt idx="124">
                  <c:v>2074</c:v>
                </c:pt>
                <c:pt idx="125">
                  <c:v>2075</c:v>
                </c:pt>
                <c:pt idx="126">
                  <c:v>2076</c:v>
                </c:pt>
                <c:pt idx="127">
                  <c:v>2077</c:v>
                </c:pt>
                <c:pt idx="128">
                  <c:v>2078</c:v>
                </c:pt>
                <c:pt idx="129">
                  <c:v>2079</c:v>
                </c:pt>
                <c:pt idx="130">
                  <c:v>2080</c:v>
                </c:pt>
                <c:pt idx="131">
                  <c:v>2081</c:v>
                </c:pt>
                <c:pt idx="132">
                  <c:v>2082</c:v>
                </c:pt>
                <c:pt idx="133">
                  <c:v>2083</c:v>
                </c:pt>
                <c:pt idx="134">
                  <c:v>2084</c:v>
                </c:pt>
                <c:pt idx="135">
                  <c:v>2085</c:v>
                </c:pt>
                <c:pt idx="136">
                  <c:v>2086</c:v>
                </c:pt>
                <c:pt idx="137">
                  <c:v>2087</c:v>
                </c:pt>
                <c:pt idx="138">
                  <c:v>2088</c:v>
                </c:pt>
                <c:pt idx="139">
                  <c:v>2089</c:v>
                </c:pt>
                <c:pt idx="140">
                  <c:v>2090</c:v>
                </c:pt>
                <c:pt idx="141">
                  <c:v>2091</c:v>
                </c:pt>
                <c:pt idx="142">
                  <c:v>2092</c:v>
                </c:pt>
                <c:pt idx="143">
                  <c:v>2093</c:v>
                </c:pt>
                <c:pt idx="144">
                  <c:v>2094</c:v>
                </c:pt>
                <c:pt idx="145">
                  <c:v>2095</c:v>
                </c:pt>
                <c:pt idx="146">
                  <c:v>2096</c:v>
                </c:pt>
                <c:pt idx="147">
                  <c:v>2097</c:v>
                </c:pt>
                <c:pt idx="148">
                  <c:v>2098</c:v>
                </c:pt>
                <c:pt idx="149">
                  <c:v>2099</c:v>
                </c:pt>
                <c:pt idx="150">
                  <c:v>2100</c:v>
                </c:pt>
              </c:numCache>
            </c:numRef>
          </c:cat>
          <c:val>
            <c:numRef>
              <c:f>Hoja1!$B$78:$EV$78</c:f>
              <c:numCache>
                <c:formatCode>0.0%</c:formatCode>
                <c:ptCount val="151"/>
                <c:pt idx="0">
                  <c:v>0.4080502059569579</c:v>
                </c:pt>
                <c:pt idx="1">
                  <c:v>0.40747561905042545</c:v>
                </c:pt>
                <c:pt idx="2">
                  <c:v>0.40713851796463613</c:v>
                </c:pt>
                <c:pt idx="3">
                  <c:v>0.40680206034480904</c:v>
                </c:pt>
                <c:pt idx="4">
                  <c:v>0.40614447393877245</c:v>
                </c:pt>
                <c:pt idx="5">
                  <c:v>0.40513538322031323</c:v>
                </c:pt>
                <c:pt idx="6">
                  <c:v>0.4038325975591503</c:v>
                </c:pt>
                <c:pt idx="7">
                  <c:v>0.40237056966076046</c:v>
                </c:pt>
                <c:pt idx="8">
                  <c:v>0.40076376926023916</c:v>
                </c:pt>
                <c:pt idx="9">
                  <c:v>0.39925599774034376</c:v>
                </c:pt>
                <c:pt idx="10">
                  <c:v>0.39773845852753353</c:v>
                </c:pt>
                <c:pt idx="11">
                  <c:v>0.39623555828841373</c:v>
                </c:pt>
                <c:pt idx="12">
                  <c:v>0.39482661040046918</c:v>
                </c:pt>
                <c:pt idx="13">
                  <c:v>0.39350346733823488</c:v>
                </c:pt>
                <c:pt idx="14">
                  <c:v>0.39226665695548724</c:v>
                </c:pt>
                <c:pt idx="15">
                  <c:v>0.39119762242362205</c:v>
                </c:pt>
                <c:pt idx="16">
                  <c:v>0.39032494903907688</c:v>
                </c:pt>
                <c:pt idx="17">
                  <c:v>0.38958729378208684</c:v>
                </c:pt>
                <c:pt idx="18">
                  <c:v>0.38888726025279113</c:v>
                </c:pt>
                <c:pt idx="19">
                  <c:v>0.3882885757844679</c:v>
                </c:pt>
                <c:pt idx="20">
                  <c:v>0.38684636362299479</c:v>
                </c:pt>
                <c:pt idx="21">
                  <c:v>0.38782430903575971</c:v>
                </c:pt>
                <c:pt idx="22">
                  <c:v>0.38889604431050873</c:v>
                </c:pt>
                <c:pt idx="23">
                  <c:v>0.39009915327182587</c:v>
                </c:pt>
                <c:pt idx="24">
                  <c:v>0.39115534195263474</c:v>
                </c:pt>
                <c:pt idx="25">
                  <c:v>0.39207076962228826</c:v>
                </c:pt>
                <c:pt idx="26">
                  <c:v>0.39286602052893993</c:v>
                </c:pt>
                <c:pt idx="27">
                  <c:v>0.39363765884961832</c:v>
                </c:pt>
                <c:pt idx="28">
                  <c:v>0.39438196593737429</c:v>
                </c:pt>
                <c:pt idx="29">
                  <c:v>0.39517212836502469</c:v>
                </c:pt>
                <c:pt idx="30">
                  <c:v>0.39605393546736134</c:v>
                </c:pt>
                <c:pt idx="31">
                  <c:v>0.39709448853287022</c:v>
                </c:pt>
                <c:pt idx="32">
                  <c:v>0.39822277229810366</c:v>
                </c:pt>
                <c:pt idx="33">
                  <c:v>0.3994634837888511</c:v>
                </c:pt>
                <c:pt idx="34">
                  <c:v>0.40121146460183976</c:v>
                </c:pt>
                <c:pt idx="35">
                  <c:v>0.40344218245487756</c:v>
                </c:pt>
                <c:pt idx="36">
                  <c:v>0.40610679164813829</c:v>
                </c:pt>
                <c:pt idx="37">
                  <c:v>0.40921494953591547</c:v>
                </c:pt>
                <c:pt idx="38">
                  <c:v>0.41270988510999679</c:v>
                </c:pt>
                <c:pt idx="39">
                  <c:v>0.41631949330647205</c:v>
                </c:pt>
                <c:pt idx="40">
                  <c:v>0.41994538263461351</c:v>
                </c:pt>
                <c:pt idx="41">
                  <c:v>0.42353251828083205</c:v>
                </c:pt>
                <c:pt idx="42">
                  <c:v>0.42715130043008609</c:v>
                </c:pt>
                <c:pt idx="43">
                  <c:v>0.43079320369617424</c:v>
                </c:pt>
                <c:pt idx="44">
                  <c:v>0.43405862225307429</c:v>
                </c:pt>
                <c:pt idx="45">
                  <c:v>0.43698427320364885</c:v>
                </c:pt>
                <c:pt idx="46">
                  <c:v>0.43957574005856836</c:v>
                </c:pt>
                <c:pt idx="47">
                  <c:v>0.4416823956386044</c:v>
                </c:pt>
                <c:pt idx="48">
                  <c:v>0.44338231808689704</c:v>
                </c:pt>
                <c:pt idx="49">
                  <c:v>0.44494057878018128</c:v>
                </c:pt>
                <c:pt idx="50">
                  <c:v>0.44645223422021602</c:v>
                </c:pt>
                <c:pt idx="51">
                  <c:v>0.44798795055186952</c:v>
                </c:pt>
                <c:pt idx="52">
                  <c:v>0.44964267374546224</c:v>
                </c:pt>
                <c:pt idx="53">
                  <c:v>0.45144027285512422</c:v>
                </c:pt>
                <c:pt idx="54">
                  <c:v>0.45363000805998316</c:v>
                </c:pt>
                <c:pt idx="55">
                  <c:v>0.45625642913451103</c:v>
                </c:pt>
                <c:pt idx="56">
                  <c:v>0.45918301168927411</c:v>
                </c:pt>
                <c:pt idx="57">
                  <c:v>0.46259379400147904</c:v>
                </c:pt>
                <c:pt idx="58">
                  <c:v>0.46657883130859718</c:v>
                </c:pt>
                <c:pt idx="59">
                  <c:v>0.47123163751389979</c:v>
                </c:pt>
                <c:pt idx="60">
                  <c:v>0.47696210373720005</c:v>
                </c:pt>
                <c:pt idx="61">
                  <c:v>0.48226532972170144</c:v>
                </c:pt>
                <c:pt idx="62">
                  <c:v>0.48802855183716298</c:v>
                </c:pt>
                <c:pt idx="63">
                  <c:v>0.49414111397751148</c:v>
                </c:pt>
                <c:pt idx="64">
                  <c:v>0.50044486106162456</c:v>
                </c:pt>
                <c:pt idx="65">
                  <c:v>0.50682028657984479</c:v>
                </c:pt>
                <c:pt idx="66">
                  <c:v>0.51314171017509891</c:v>
                </c:pt>
                <c:pt idx="67">
                  <c:v>0.51923837378595294</c:v>
                </c:pt>
                <c:pt idx="68">
                  <c:v>0.52494695682684889</c:v>
                </c:pt>
                <c:pt idx="69">
                  <c:v>0.53017795871637752</c:v>
                </c:pt>
                <c:pt idx="70">
                  <c:v>0.53479472674508999</c:v>
                </c:pt>
                <c:pt idx="71">
                  <c:v>0.53867541052332601</c:v>
                </c:pt>
                <c:pt idx="72">
                  <c:v>0.54196349377933584</c:v>
                </c:pt>
                <c:pt idx="73">
                  <c:v>0.54477011442947954</c:v>
                </c:pt>
                <c:pt idx="74">
                  <c:v>0.54711994354255733</c:v>
                </c:pt>
                <c:pt idx="75">
                  <c:v>0.5490372495725947</c:v>
                </c:pt>
                <c:pt idx="76">
                  <c:v>0.55052924512951551</c:v>
                </c:pt>
                <c:pt idx="77">
                  <c:v>0.55170039792691616</c:v>
                </c:pt>
                <c:pt idx="78">
                  <c:v>0.55262459744650094</c:v>
                </c:pt>
                <c:pt idx="79">
                  <c:v>0.55334520668941989</c:v>
                </c:pt>
                <c:pt idx="80">
                  <c:v>0.55390454330987593</c:v>
                </c:pt>
                <c:pt idx="81">
                  <c:v>0.55434572418375239</c:v>
                </c:pt>
                <c:pt idx="82" formatCode="0.00%">
                  <c:v>0.55462505852317878</c:v>
                </c:pt>
                <c:pt idx="83" formatCode="0.00%">
                  <c:v>0.55476255454262546</c:v>
                </c:pt>
                <c:pt idx="84" formatCode="0.00%">
                  <c:v>0.55473499741990806</c:v>
                </c:pt>
                <c:pt idx="85" formatCode="0.00%">
                  <c:v>0.55452655394148487</c:v>
                </c:pt>
                <c:pt idx="86">
                  <c:v>0.55410710103355987</c:v>
                </c:pt>
                <c:pt idx="87">
                  <c:v>0.55358442258455731</c:v>
                </c:pt>
                <c:pt idx="88">
                  <c:v>0.55294615144693815</c:v>
                </c:pt>
                <c:pt idx="89">
                  <c:v>0.55218282010026487</c:v>
                </c:pt>
                <c:pt idx="90">
                  <c:v>0.55128668881935605</c:v>
                </c:pt>
                <c:pt idx="91">
                  <c:v>0.55024610449142508</c:v>
                </c:pt>
                <c:pt idx="92">
                  <c:v>0.54894508056451741</c:v>
                </c:pt>
                <c:pt idx="93">
                  <c:v>0.54736778616563508</c:v>
                </c:pt>
                <c:pt idx="94">
                  <c:v>0.54563353565900174</c:v>
                </c:pt>
                <c:pt idx="95">
                  <c:v>0.54366289112849009</c:v>
                </c:pt>
                <c:pt idx="96">
                  <c:v>0.54140256582178203</c:v>
                </c:pt>
                <c:pt idx="97">
                  <c:v>0.5387878815513899</c:v>
                </c:pt>
                <c:pt idx="98">
                  <c:v>0.53576936155404198</c:v>
                </c:pt>
                <c:pt idx="99">
                  <c:v>0.53231015800073755</c:v>
                </c:pt>
                <c:pt idx="100">
                  <c:v>0.52841561923269764</c:v>
                </c:pt>
                <c:pt idx="101">
                  <c:v>0.52447473686322821</c:v>
                </c:pt>
                <c:pt idx="102">
                  <c:v>0.52016413782903637</c:v>
                </c:pt>
                <c:pt idx="103">
                  <c:v>0.51554675951556506</c:v>
                </c:pt>
                <c:pt idx="104">
                  <c:v>0.51070528736771303</c:v>
                </c:pt>
                <c:pt idx="105">
                  <c:v>0.5057110777232745</c:v>
                </c:pt>
                <c:pt idx="106">
                  <c:v>0.50064158093408284</c:v>
                </c:pt>
                <c:pt idx="107">
                  <c:v>0.49563608327773834</c:v>
                </c:pt>
                <c:pt idx="108">
                  <c:v>0.49082422743268916</c:v>
                </c:pt>
                <c:pt idx="109">
                  <c:v>0.48627718000448328</c:v>
                </c:pt>
                <c:pt idx="110">
                  <c:v>0.48210140451310229</c:v>
                </c:pt>
                <c:pt idx="111">
                  <c:v>0.47838755998402571</c:v>
                </c:pt>
                <c:pt idx="112">
                  <c:v>0.4750387211787015</c:v>
                </c:pt>
                <c:pt idx="113">
                  <c:v>0.47196799306083831</c:v>
                </c:pt>
                <c:pt idx="114">
                  <c:v>0.46910975751918638</c:v>
                </c:pt>
                <c:pt idx="115">
                  <c:v>0.46648984876283367</c:v>
                </c:pt>
                <c:pt idx="116">
                  <c:v>0.46414433828184282</c:v>
                </c:pt>
                <c:pt idx="117">
                  <c:v>0.4620063861577996</c:v>
                </c:pt>
                <c:pt idx="118">
                  <c:v>0.46002707100680634</c:v>
                </c:pt>
                <c:pt idx="119">
                  <c:v>0.45817493391935582</c:v>
                </c:pt>
                <c:pt idx="120">
                  <c:v>0.45643443299488268</c:v>
                </c:pt>
                <c:pt idx="121">
                  <c:v>0.4541070355251875</c:v>
                </c:pt>
                <c:pt idx="122">
                  <c:v>0.45187646311958107</c:v>
                </c:pt>
                <c:pt idx="123">
                  <c:v>0.4497359178131819</c:v>
                </c:pt>
                <c:pt idx="124">
                  <c:v>0.44768362580978366</c:v>
                </c:pt>
                <c:pt idx="125">
                  <c:v>0.44572033558942425</c:v>
                </c:pt>
                <c:pt idx="126">
                  <c:v>0.44385338972904198</c:v>
                </c:pt>
                <c:pt idx="127">
                  <c:v>0.44209434408627302</c:v>
                </c:pt>
                <c:pt idx="128">
                  <c:v>0.44045076385703702</c:v>
                </c:pt>
                <c:pt idx="129">
                  <c:v>0.43893585413121655</c:v>
                </c:pt>
                <c:pt idx="130">
                  <c:v>0.43755759591907151</c:v>
                </c:pt>
                <c:pt idx="131">
                  <c:v>0.43631872311138697</c:v>
                </c:pt>
                <c:pt idx="132">
                  <c:v>0.43523548811304397</c:v>
                </c:pt>
                <c:pt idx="133">
                  <c:v>0.4342890643857743</c:v>
                </c:pt>
                <c:pt idx="134">
                  <c:v>0.43333826907954148</c:v>
                </c:pt>
                <c:pt idx="135">
                  <c:v>0.43240811023862386</c:v>
                </c:pt>
                <c:pt idx="136">
                  <c:v>0.43150752348534149</c:v>
                </c:pt>
                <c:pt idx="137">
                  <c:v>0.4306463664090347</c:v>
                </c:pt>
                <c:pt idx="138">
                  <c:v>0.42983191224714501</c:v>
                </c:pt>
                <c:pt idx="139">
                  <c:v>0.429068992653101</c:v>
                </c:pt>
                <c:pt idx="140">
                  <c:v>0.42836091564479839</c:v>
                </c:pt>
                <c:pt idx="141">
                  <c:v>0.42770361358269704</c:v>
                </c:pt>
                <c:pt idx="142">
                  <c:v>0.42709321844569653</c:v>
                </c:pt>
                <c:pt idx="143">
                  <c:v>0.42652681511461471</c:v>
                </c:pt>
                <c:pt idx="144">
                  <c:v>0.42599843786918756</c:v>
                </c:pt>
                <c:pt idx="145">
                  <c:v>0.4254974877686703</c:v>
                </c:pt>
                <c:pt idx="146">
                  <c:v>0.4250162213247643</c:v>
                </c:pt>
                <c:pt idx="147">
                  <c:v>0.42454409535354015</c:v>
                </c:pt>
                <c:pt idx="148">
                  <c:v>0.42407159351450852</c:v>
                </c:pt>
                <c:pt idx="149">
                  <c:v>0.42358912905173618</c:v>
                </c:pt>
                <c:pt idx="150">
                  <c:v>0.42308709732965488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01A-44F6-9466-25B159E84C9E}"/>
            </c:ext>
          </c:extLst>
        </c:ser>
        <c:ser>
          <c:idx val="2"/>
          <c:order val="2"/>
          <c:tx>
            <c:strRef>
              <c:f>Hoja1!$A$79</c:f>
              <c:strCache>
                <c:ptCount val="1"/>
                <c:pt idx="0">
                  <c:v>60 o más</c:v>
                </c:pt>
              </c:strCache>
            </c:strRef>
          </c:tx>
          <c:spPr>
            <a:ln w="15875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6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01A-44F6-9466-25B159E84C9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Hoja1!$B$76:$EV$76</c:f>
              <c:numCache>
                <c:formatCode>General</c:formatCode>
                <c:ptCount val="15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  <c:pt idx="101">
                  <c:v>2051</c:v>
                </c:pt>
                <c:pt idx="102">
                  <c:v>2052</c:v>
                </c:pt>
                <c:pt idx="103">
                  <c:v>2053</c:v>
                </c:pt>
                <c:pt idx="104">
                  <c:v>2054</c:v>
                </c:pt>
                <c:pt idx="105">
                  <c:v>2055</c:v>
                </c:pt>
                <c:pt idx="106">
                  <c:v>2056</c:v>
                </c:pt>
                <c:pt idx="107">
                  <c:v>2057</c:v>
                </c:pt>
                <c:pt idx="108">
                  <c:v>2058</c:v>
                </c:pt>
                <c:pt idx="109">
                  <c:v>2059</c:v>
                </c:pt>
                <c:pt idx="110">
                  <c:v>2060</c:v>
                </c:pt>
                <c:pt idx="111">
                  <c:v>2061</c:v>
                </c:pt>
                <c:pt idx="112">
                  <c:v>2062</c:v>
                </c:pt>
                <c:pt idx="113">
                  <c:v>2063</c:v>
                </c:pt>
                <c:pt idx="114">
                  <c:v>2064</c:v>
                </c:pt>
                <c:pt idx="115">
                  <c:v>2065</c:v>
                </c:pt>
                <c:pt idx="116">
                  <c:v>2066</c:v>
                </c:pt>
                <c:pt idx="117">
                  <c:v>2067</c:v>
                </c:pt>
                <c:pt idx="118">
                  <c:v>2068</c:v>
                </c:pt>
                <c:pt idx="119">
                  <c:v>2069</c:v>
                </c:pt>
                <c:pt idx="120">
                  <c:v>2070</c:v>
                </c:pt>
                <c:pt idx="121">
                  <c:v>2071</c:v>
                </c:pt>
                <c:pt idx="122">
                  <c:v>2072</c:v>
                </c:pt>
                <c:pt idx="123">
                  <c:v>2073</c:v>
                </c:pt>
                <c:pt idx="124">
                  <c:v>2074</c:v>
                </c:pt>
                <c:pt idx="125">
                  <c:v>2075</c:v>
                </c:pt>
                <c:pt idx="126">
                  <c:v>2076</c:v>
                </c:pt>
                <c:pt idx="127">
                  <c:v>2077</c:v>
                </c:pt>
                <c:pt idx="128">
                  <c:v>2078</c:v>
                </c:pt>
                <c:pt idx="129">
                  <c:v>2079</c:v>
                </c:pt>
                <c:pt idx="130">
                  <c:v>2080</c:v>
                </c:pt>
                <c:pt idx="131">
                  <c:v>2081</c:v>
                </c:pt>
                <c:pt idx="132">
                  <c:v>2082</c:v>
                </c:pt>
                <c:pt idx="133">
                  <c:v>2083</c:v>
                </c:pt>
                <c:pt idx="134">
                  <c:v>2084</c:v>
                </c:pt>
                <c:pt idx="135">
                  <c:v>2085</c:v>
                </c:pt>
                <c:pt idx="136">
                  <c:v>2086</c:v>
                </c:pt>
                <c:pt idx="137">
                  <c:v>2087</c:v>
                </c:pt>
                <c:pt idx="138">
                  <c:v>2088</c:v>
                </c:pt>
                <c:pt idx="139">
                  <c:v>2089</c:v>
                </c:pt>
                <c:pt idx="140">
                  <c:v>2090</c:v>
                </c:pt>
                <c:pt idx="141">
                  <c:v>2091</c:v>
                </c:pt>
                <c:pt idx="142">
                  <c:v>2092</c:v>
                </c:pt>
                <c:pt idx="143">
                  <c:v>2093</c:v>
                </c:pt>
                <c:pt idx="144">
                  <c:v>2094</c:v>
                </c:pt>
                <c:pt idx="145">
                  <c:v>2095</c:v>
                </c:pt>
                <c:pt idx="146">
                  <c:v>2096</c:v>
                </c:pt>
                <c:pt idx="147">
                  <c:v>2097</c:v>
                </c:pt>
                <c:pt idx="148">
                  <c:v>2098</c:v>
                </c:pt>
                <c:pt idx="149">
                  <c:v>2099</c:v>
                </c:pt>
                <c:pt idx="150">
                  <c:v>2100</c:v>
                </c:pt>
              </c:numCache>
            </c:numRef>
          </c:cat>
          <c:val>
            <c:numRef>
              <c:f>Hoja1!$B$79:$EV$79</c:f>
              <c:numCache>
                <c:formatCode>0.0%</c:formatCode>
                <c:ptCount val="151"/>
                <c:pt idx="0">
                  <c:v>6.0804911515545963E-2</c:v>
                </c:pt>
                <c:pt idx="1">
                  <c:v>5.9263019581107093E-2</c:v>
                </c:pt>
                <c:pt idx="2">
                  <c:v>5.7982816854244813E-2</c:v>
                </c:pt>
                <c:pt idx="3">
                  <c:v>5.6892850465984329E-2</c:v>
                </c:pt>
                <c:pt idx="4">
                  <c:v>5.597369588625685E-2</c:v>
                </c:pt>
                <c:pt idx="5">
                  <c:v>5.5192685999302403E-2</c:v>
                </c:pt>
                <c:pt idx="6">
                  <c:v>5.4530040670099027E-2</c:v>
                </c:pt>
                <c:pt idx="7">
                  <c:v>5.3963893711908288E-2</c:v>
                </c:pt>
                <c:pt idx="8">
                  <c:v>5.3476860922118577E-2</c:v>
                </c:pt>
                <c:pt idx="9">
                  <c:v>5.3051989235331422E-2</c:v>
                </c:pt>
                <c:pt idx="10">
                  <c:v>5.2678331968193451E-2</c:v>
                </c:pt>
                <c:pt idx="11">
                  <c:v>5.235113846786673E-2</c:v>
                </c:pt>
                <c:pt idx="12">
                  <c:v>5.2070056887451074E-2</c:v>
                </c:pt>
                <c:pt idx="13">
                  <c:v>5.1785822771194853E-2</c:v>
                </c:pt>
                <c:pt idx="14">
                  <c:v>5.1499329831937515E-2</c:v>
                </c:pt>
                <c:pt idx="15">
                  <c:v>5.1225730498575664E-2</c:v>
                </c:pt>
                <c:pt idx="16">
                  <c:v>5.0970651676580166E-2</c:v>
                </c:pt>
                <c:pt idx="17">
                  <c:v>5.0739351077916807E-2</c:v>
                </c:pt>
                <c:pt idx="18">
                  <c:v>5.052489025387754E-2</c:v>
                </c:pt>
                <c:pt idx="19">
                  <c:v>5.0350319638176912E-2</c:v>
                </c:pt>
                <c:pt idx="20">
                  <c:v>5.0218216933721201E-2</c:v>
                </c:pt>
                <c:pt idx="21">
                  <c:v>5.013908434635133E-2</c:v>
                </c:pt>
                <c:pt idx="22">
                  <c:v>5.0113383259210061E-2</c:v>
                </c:pt>
                <c:pt idx="23">
                  <c:v>5.0197479089113824E-2</c:v>
                </c:pt>
                <c:pt idx="24">
                  <c:v>5.0374305794611239E-2</c:v>
                </c:pt>
                <c:pt idx="25">
                  <c:v>5.0652370473017003E-2</c:v>
                </c:pt>
                <c:pt idx="26">
                  <c:v>5.1023448576879814E-2</c:v>
                </c:pt>
                <c:pt idx="27">
                  <c:v>5.149785898465619E-2</c:v>
                </c:pt>
                <c:pt idx="28">
                  <c:v>5.2076562049795432E-2</c:v>
                </c:pt>
                <c:pt idx="29">
                  <c:v>5.2767076706474875E-2</c:v>
                </c:pt>
                <c:pt idx="30">
                  <c:v>5.3566198374694216E-2</c:v>
                </c:pt>
                <c:pt idx="31">
                  <c:v>5.4464691722137588E-2</c:v>
                </c:pt>
                <c:pt idx="32">
                  <c:v>5.5452076630162057E-2</c:v>
                </c:pt>
                <c:pt idx="33">
                  <c:v>5.6491328635196618E-2</c:v>
                </c:pt>
                <c:pt idx="34">
                  <c:v>5.7576746962986466E-2</c:v>
                </c:pt>
                <c:pt idx="35">
                  <c:v>5.8670761566440695E-2</c:v>
                </c:pt>
                <c:pt idx="36">
                  <c:v>5.9773573824114232E-2</c:v>
                </c:pt>
                <c:pt idx="37">
                  <c:v>6.0867177033304423E-2</c:v>
                </c:pt>
                <c:pt idx="38">
                  <c:v>6.1985384277169098E-2</c:v>
                </c:pt>
                <c:pt idx="39">
                  <c:v>6.3156282268909084E-2</c:v>
                </c:pt>
                <c:pt idx="40">
                  <c:v>6.4413648326134942E-2</c:v>
                </c:pt>
                <c:pt idx="41">
                  <c:v>6.5748667367700145E-2</c:v>
                </c:pt>
                <c:pt idx="42">
                  <c:v>6.7170646112278229E-2</c:v>
                </c:pt>
                <c:pt idx="43">
                  <c:v>6.8678662409620436E-2</c:v>
                </c:pt>
                <c:pt idx="44">
                  <c:v>7.0246982667596533E-2</c:v>
                </c:pt>
                <c:pt idx="45">
                  <c:v>7.1866638810074199E-2</c:v>
                </c:pt>
                <c:pt idx="46">
                  <c:v>7.3550896504377891E-2</c:v>
                </c:pt>
                <c:pt idx="47">
                  <c:v>7.5312542697683532E-2</c:v>
                </c:pt>
                <c:pt idx="48">
                  <c:v>7.7123450714603983E-2</c:v>
                </c:pt>
                <c:pt idx="49">
                  <c:v>7.8904290873931832E-2</c:v>
                </c:pt>
                <c:pt idx="50">
                  <c:v>8.0633473230322342E-2</c:v>
                </c:pt>
                <c:pt idx="51">
                  <c:v>8.2334518092157208E-2</c:v>
                </c:pt>
                <c:pt idx="52">
                  <c:v>8.4010376382311389E-2</c:v>
                </c:pt>
                <c:pt idx="53">
                  <c:v>8.5661242746857394E-2</c:v>
                </c:pt>
                <c:pt idx="54">
                  <c:v>8.7361511096475053E-2</c:v>
                </c:pt>
                <c:pt idx="55">
                  <c:v>8.9121627529977557E-2</c:v>
                </c:pt>
                <c:pt idx="56">
                  <c:v>9.099260560493895E-2</c:v>
                </c:pt>
                <c:pt idx="57">
                  <c:v>9.2775220465391689E-2</c:v>
                </c:pt>
                <c:pt idx="58">
                  <c:v>9.4549336524100483E-2</c:v>
                </c:pt>
                <c:pt idx="59">
                  <c:v>9.6203236153106636E-2</c:v>
                </c:pt>
                <c:pt idx="60">
                  <c:v>9.7302511372248629E-2</c:v>
                </c:pt>
                <c:pt idx="61">
                  <c:v>9.9313959916824457E-2</c:v>
                </c:pt>
                <c:pt idx="62">
                  <c:v>0.10124271344038129</c:v>
                </c:pt>
                <c:pt idx="63">
                  <c:v>0.1031353468141657</c:v>
                </c:pt>
                <c:pt idx="64">
                  <c:v>0.10501542785495027</c:v>
                </c:pt>
                <c:pt idx="65">
                  <c:v>0.10691469017410367</c:v>
                </c:pt>
                <c:pt idx="66">
                  <c:v>0.10886787736037758</c:v>
                </c:pt>
                <c:pt idx="67">
                  <c:v>0.1108832699022778</c:v>
                </c:pt>
                <c:pt idx="68">
                  <c:v>0.11297870414826082</c:v>
                </c:pt>
                <c:pt idx="69">
                  <c:v>0.1151697830455366</c:v>
                </c:pt>
                <c:pt idx="70">
                  <c:v>0.11748428968881608</c:v>
                </c:pt>
                <c:pt idx="71">
                  <c:v>0.1199552615854602</c:v>
                </c:pt>
                <c:pt idx="72">
                  <c:v>0.12258451289253548</c:v>
                </c:pt>
                <c:pt idx="73">
                  <c:v>0.12536943394147113</c:v>
                </c:pt>
                <c:pt idx="74">
                  <c:v>0.12827215014588214</c:v>
                </c:pt>
                <c:pt idx="75">
                  <c:v>0.13126284316556436</c:v>
                </c:pt>
                <c:pt idx="76">
                  <c:v>0.13431064948570198</c:v>
                </c:pt>
                <c:pt idx="77">
                  <c:v>0.13741906612962734</c:v>
                </c:pt>
                <c:pt idx="78">
                  <c:v>0.14058884459214055</c:v>
                </c:pt>
                <c:pt idx="79">
                  <c:v>0.14382912121209385</c:v>
                </c:pt>
                <c:pt idx="80">
                  <c:v>0.14712732767880471</c:v>
                </c:pt>
                <c:pt idx="81">
                  <c:v>0.15046659587205444</c:v>
                </c:pt>
                <c:pt idx="82">
                  <c:v>0.15390747202502708</c:v>
                </c:pt>
                <c:pt idx="83">
                  <c:v>0.15744396743684869</c:v>
                </c:pt>
                <c:pt idx="84">
                  <c:v>0.16110274415589582</c:v>
                </c:pt>
                <c:pt idx="85">
                  <c:v>0.16489779937952309</c:v>
                </c:pt>
                <c:pt idx="86">
                  <c:v>0.16884911953014181</c:v>
                </c:pt>
                <c:pt idx="87">
                  <c:v>0.17283165283010024</c:v>
                </c:pt>
                <c:pt idx="88">
                  <c:v>0.17684370287214868</c:v>
                </c:pt>
                <c:pt idx="89">
                  <c:v>0.18087775170898138</c:v>
                </c:pt>
                <c:pt idx="90">
                  <c:v>0.18492526515584784</c:v>
                </c:pt>
                <c:pt idx="91">
                  <c:v>0.18898054583292684</c:v>
                </c:pt>
                <c:pt idx="92">
                  <c:v>0.19314554961005248</c:v>
                </c:pt>
                <c:pt idx="93">
                  <c:v>0.19744846189268467</c:v>
                </c:pt>
                <c:pt idx="94">
                  <c:v>0.20191310170446861</c:v>
                </c:pt>
                <c:pt idx="95">
                  <c:v>0.20659010577683545</c:v>
                </c:pt>
                <c:pt idx="96">
                  <c:v>0.21151303037168048</c:v>
                </c:pt>
                <c:pt idx="97">
                  <c:v>0.21672540725366216</c:v>
                </c:pt>
                <c:pt idx="98">
                  <c:v>0.2222626739011517</c:v>
                </c:pt>
                <c:pt idx="99">
                  <c:v>0.22815136300456698</c:v>
                </c:pt>
                <c:pt idx="100">
                  <c:v>0.23437609013114052</c:v>
                </c:pt>
                <c:pt idx="101">
                  <c:v>0.2410738687895666</c:v>
                </c:pt>
                <c:pt idx="102">
                  <c:v>0.24802794130846251</c:v>
                </c:pt>
                <c:pt idx="103">
                  <c:v>0.25517313891591847</c:v>
                </c:pt>
                <c:pt idx="104">
                  <c:v>0.26242784379827599</c:v>
                </c:pt>
                <c:pt idx="105">
                  <c:v>0.26972336450963585</c:v>
                </c:pt>
                <c:pt idx="106">
                  <c:v>0.27698485194756162</c:v>
                </c:pt>
                <c:pt idx="107">
                  <c:v>0.28407937312954451</c:v>
                </c:pt>
                <c:pt idx="108">
                  <c:v>0.29088064842640249</c:v>
                </c:pt>
                <c:pt idx="109">
                  <c:v>0.29732192893969961</c:v>
                </c:pt>
                <c:pt idx="110">
                  <c:v>0.30330460164392831</c:v>
                </c:pt>
                <c:pt idx="111">
                  <c:v>0.3087443255328563</c:v>
                </c:pt>
                <c:pt idx="112">
                  <c:v>0.31374490652510256</c:v>
                </c:pt>
                <c:pt idx="113">
                  <c:v>0.31839779633521331</c:v>
                </c:pt>
                <c:pt idx="114">
                  <c:v>0.32277492494721355</c:v>
                </c:pt>
                <c:pt idx="115">
                  <c:v>0.32685583331376766</c:v>
                </c:pt>
                <c:pt idx="116">
                  <c:v>0.33060808950639281</c:v>
                </c:pt>
                <c:pt idx="117">
                  <c:v>0.33410769258506062</c:v>
                </c:pt>
                <c:pt idx="118">
                  <c:v>0.33740768340760874</c:v>
                </c:pt>
                <c:pt idx="119">
                  <c:v>0.34054320715588038</c:v>
                </c:pt>
                <c:pt idx="120">
                  <c:v>0.34353171261257986</c:v>
                </c:pt>
                <c:pt idx="121">
                  <c:v>0.34638940501322918</c:v>
                </c:pt>
                <c:pt idx="122">
                  <c:v>0.34912890804913282</c:v>
                </c:pt>
                <c:pt idx="123">
                  <c:v>0.35175842620700254</c:v>
                </c:pt>
                <c:pt idx="124">
                  <c:v>0.35427838032043291</c:v>
                </c:pt>
                <c:pt idx="125">
                  <c:v>0.35668642678195822</c:v>
                </c:pt>
                <c:pt idx="126">
                  <c:v>0.35897618799394959</c:v>
                </c:pt>
                <c:pt idx="127">
                  <c:v>0.36113597619114379</c:v>
                </c:pt>
                <c:pt idx="128">
                  <c:v>0.36315689941078927</c:v>
                </c:pt>
                <c:pt idx="129">
                  <c:v>0.36502794446056136</c:v>
                </c:pt>
                <c:pt idx="130">
                  <c:v>0.36673795128075759</c:v>
                </c:pt>
                <c:pt idx="131">
                  <c:v>0.368286655555084</c:v>
                </c:pt>
                <c:pt idx="132">
                  <c:v>0.36965058529754197</c:v>
                </c:pt>
                <c:pt idx="133">
                  <c:v>0.37085269558301892</c:v>
                </c:pt>
                <c:pt idx="134">
                  <c:v>0.37202929775098625</c:v>
                </c:pt>
                <c:pt idx="135">
                  <c:v>0.37315675580710678</c:v>
                </c:pt>
                <c:pt idx="136">
                  <c:v>0.37422034643797453</c:v>
                </c:pt>
                <c:pt idx="137">
                  <c:v>0.37520622928070313</c:v>
                </c:pt>
                <c:pt idx="138">
                  <c:v>0.37610332067908042</c:v>
                </c:pt>
                <c:pt idx="139">
                  <c:v>0.37690522680049476</c:v>
                </c:pt>
                <c:pt idx="140">
                  <c:v>0.37760799846067095</c:v>
                </c:pt>
                <c:pt idx="141">
                  <c:v>0.37821327041118802</c:v>
                </c:pt>
                <c:pt idx="142">
                  <c:v>0.37872850212237419</c:v>
                </c:pt>
                <c:pt idx="143">
                  <c:v>0.37916026196973224</c:v>
                </c:pt>
                <c:pt idx="144">
                  <c:v>0.37951760256697686</c:v>
                </c:pt>
                <c:pt idx="145">
                  <c:v>0.37981586189627431</c:v>
                </c:pt>
                <c:pt idx="146">
                  <c:v>0.38006578763807419</c:v>
                </c:pt>
                <c:pt idx="147">
                  <c:v>0.38028463698881049</c:v>
                </c:pt>
                <c:pt idx="148">
                  <c:v>0.38048794335990177</c:v>
                </c:pt>
                <c:pt idx="149">
                  <c:v>0.38069170857540663</c:v>
                </c:pt>
                <c:pt idx="150">
                  <c:v>0.380910487456604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01A-44F6-9466-25B159E84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59792"/>
        <c:axId val="225672304"/>
      </c:lineChart>
      <c:catAx>
        <c:axId val="22565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SV"/>
          </a:p>
        </c:txPr>
        <c:crossAx val="225672304"/>
        <c:crosses val="autoZero"/>
        <c:auto val="1"/>
        <c:lblAlgn val="ctr"/>
        <c:lblOffset val="100"/>
        <c:noMultiLvlLbl val="0"/>
      </c:catAx>
      <c:valAx>
        <c:axId val="2256723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r>
                  <a:rPr lang="es-SV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Porcentaje</a:t>
                </a:r>
              </a:p>
            </c:rich>
          </c:tx>
          <c:layout>
            <c:manualLayout>
              <c:xMode val="edge"/>
              <c:yMode val="edge"/>
              <c:x val="2.6234567901234566E-2"/>
              <c:y val="0.35558465679016815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SV"/>
          </a:p>
        </c:txPr>
        <c:crossAx val="225659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[180908 - Base para Gráficos.xlsx]Earnings!TablaDinámica1</c:name>
    <c:fmtId val="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r>
              <a:rPr lang="es-SV" sz="1800" b="0" i="0" baseline="0" dirty="0" smtClean="0">
                <a:effectLst/>
              </a:rPr>
              <a:t>El Salvador (2010), Costa Rica (2013), México (2004) y Alemania (2003)</a:t>
            </a:r>
            <a:endParaRPr lang="es-SV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es-SV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12700" cap="rnd">
            <a:solidFill>
              <a:srgbClr val="0B2265"/>
            </a:solidFill>
            <a:round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12700" cap="rnd">
            <a:solidFill>
              <a:srgbClr val="00B050"/>
            </a:solidFill>
            <a:round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12700" cap="rnd">
            <a:solidFill>
              <a:srgbClr val="FFCC00"/>
            </a:solidFill>
            <a:round/>
          </a:ln>
          <a:effectLst/>
        </c:spPr>
        <c:marker>
          <c:symbol val="none"/>
        </c:marker>
      </c:pivotFmt>
      <c:pivotFmt>
        <c:idx val="8"/>
        <c:marker>
          <c:spPr>
            <a:solidFill>
              <a:schemeClr val="accent1"/>
            </a:solidFill>
            <a:ln w="12700">
              <a:solidFill>
                <a:srgbClr val="FFCC00"/>
              </a:solidFill>
            </a:ln>
            <a:effectLst/>
          </c:spPr>
        </c:marker>
      </c:pivotFmt>
      <c:pivotFmt>
        <c:idx val="9"/>
        <c:marker>
          <c:spPr>
            <a:solidFill>
              <a:schemeClr val="accent1"/>
            </a:solidFill>
            <a:ln w="12700">
              <a:solidFill>
                <a:srgbClr val="FF0000"/>
              </a:solidFill>
            </a:ln>
            <a:effectLst/>
          </c:spPr>
        </c:marker>
      </c:pivotFmt>
      <c:pivotFmt>
        <c:idx val="10"/>
        <c:marker>
          <c:spPr>
            <a:solidFill>
              <a:schemeClr val="accent1"/>
            </a:solidFill>
            <a:ln w="12700">
              <a:solidFill>
                <a:srgbClr val="00B050"/>
              </a:solidFill>
            </a:ln>
            <a:effectLst/>
          </c:spPr>
        </c:marker>
      </c:pivotFmt>
      <c:pivotFmt>
        <c:idx val="11"/>
        <c:marker>
          <c:spPr>
            <a:solidFill>
              <a:schemeClr val="accent1"/>
            </a:solidFill>
            <a:ln w="12700">
              <a:solidFill>
                <a:srgbClr val="0B2265"/>
              </a:solidFill>
            </a:ln>
            <a:effectLst/>
          </c:spPr>
        </c:marker>
      </c:pivotFmt>
      <c:pivotFmt>
        <c:idx val="12"/>
        <c:spPr>
          <a:solidFill>
            <a:schemeClr val="accent1"/>
          </a:solidFill>
          <a:ln w="12700" cap="rnd">
            <a:solidFill>
              <a:srgbClr val="0B2265"/>
            </a:solidFill>
            <a:round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 w="12700" cap="rnd">
            <a:solidFill>
              <a:srgbClr val="00B050"/>
            </a:solidFill>
            <a:round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 w="12700" cap="rnd">
            <a:solidFill>
              <a:srgbClr val="FFCC00"/>
            </a:solidFill>
            <a:round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 w="12700" cap="rnd">
            <a:solidFill>
              <a:srgbClr val="0B2265"/>
            </a:solidFill>
            <a:round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 w="12700" cap="rnd">
            <a:solidFill>
              <a:srgbClr val="FF0000"/>
            </a:solidFill>
            <a:round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 w="12700" cap="rnd">
            <a:solidFill>
              <a:srgbClr val="00B050"/>
            </a:solidFill>
            <a:round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 w="12700" cap="rnd">
            <a:solidFill>
              <a:srgbClr val="FFCC00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Earnings!$B$4:$B$5</c:f>
              <c:strCache>
                <c:ptCount val="1"/>
                <c:pt idx="0">
                  <c:v>El Salvador</c:v>
                </c:pt>
              </c:strCache>
            </c:strRef>
          </c:tx>
          <c:spPr>
            <a:ln w="12700" cap="rnd">
              <a:solidFill>
                <a:srgbClr val="0B2265"/>
              </a:solidFill>
              <a:round/>
            </a:ln>
            <a:effectLst/>
          </c:spPr>
          <c:marker>
            <c:symbol val="none"/>
          </c:marker>
          <c:cat>
            <c:strRef>
              <c:f>Earnings!$A$6:$A$98</c:f>
              <c:strCach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strCache>
            </c:strRef>
          </c:cat>
          <c:val>
            <c:numRef>
              <c:f>Earnings!$B$6:$B$98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4.4640018200294284E-4</c:v>
                </c:pt>
                <c:pt idx="7">
                  <c:v>1.2352280177200198E-3</c:v>
                </c:pt>
                <c:pt idx="8">
                  <c:v>1.8852037815872101E-3</c:v>
                </c:pt>
                <c:pt idx="9">
                  <c:v>2.3310071066887832E-3</c:v>
                </c:pt>
                <c:pt idx="10">
                  <c:v>3.3891267399151171E-3</c:v>
                </c:pt>
                <c:pt idx="11">
                  <c:v>5.63884552506695E-3</c:v>
                </c:pt>
                <c:pt idx="12">
                  <c:v>9.8157448778824607E-3</c:v>
                </c:pt>
                <c:pt idx="13">
                  <c:v>1.6905785301284747E-2</c:v>
                </c:pt>
                <c:pt idx="14">
                  <c:v>2.9211141143984196E-2</c:v>
                </c:pt>
                <c:pt idx="15">
                  <c:v>4.8733183772319937E-2</c:v>
                </c:pt>
                <c:pt idx="16">
                  <c:v>7.810204764655955E-2</c:v>
                </c:pt>
                <c:pt idx="17">
                  <c:v>0.11825142553797134</c:v>
                </c:pt>
                <c:pt idx="18">
                  <c:v>0.17076073144888995</c:v>
                </c:pt>
                <c:pt idx="19">
                  <c:v>0.23079803169714119</c:v>
                </c:pt>
                <c:pt idx="20">
                  <c:v>0.29578983295367312</c:v>
                </c:pt>
                <c:pt idx="21">
                  <c:v>0.36110795710038812</c:v>
                </c:pt>
                <c:pt idx="22">
                  <c:v>0.42265879001146078</c:v>
                </c:pt>
                <c:pt idx="23">
                  <c:v>0.47917348512248281</c:v>
                </c:pt>
                <c:pt idx="24">
                  <c:v>0.53194724153366213</c:v>
                </c:pt>
                <c:pt idx="25">
                  <c:v>0.57573085838951843</c:v>
                </c:pt>
                <c:pt idx="26">
                  <c:v>0.6110045686031661</c:v>
                </c:pt>
                <c:pt idx="27">
                  <c:v>0.64087124309261101</c:v>
                </c:pt>
                <c:pt idx="28">
                  <c:v>0.66002785454623802</c:v>
                </c:pt>
                <c:pt idx="29">
                  <c:v>0.67176903063196625</c:v>
                </c:pt>
                <c:pt idx="30">
                  <c:v>0.67877516065651899</c:v>
                </c:pt>
                <c:pt idx="31">
                  <c:v>0.68477176428283171</c:v>
                </c:pt>
                <c:pt idx="32">
                  <c:v>0.69092115654758945</c:v>
                </c:pt>
                <c:pt idx="33">
                  <c:v>0.69790037334408583</c:v>
                </c:pt>
                <c:pt idx="34">
                  <c:v>0.70305117270950157</c:v>
                </c:pt>
                <c:pt idx="35">
                  <c:v>0.71219241882652728</c:v>
                </c:pt>
                <c:pt idx="36">
                  <c:v>0.71847553619318461</c:v>
                </c:pt>
                <c:pt idx="37">
                  <c:v>0.71930031449466258</c:v>
                </c:pt>
                <c:pt idx="38">
                  <c:v>0.71914640447171507</c:v>
                </c:pt>
                <c:pt idx="39">
                  <c:v>0.71781532106742652</c:v>
                </c:pt>
                <c:pt idx="40">
                  <c:v>0.70986582633027817</c:v>
                </c:pt>
                <c:pt idx="41">
                  <c:v>0.70119892585774624</c:v>
                </c:pt>
                <c:pt idx="42">
                  <c:v>0.69344427167787537</c:v>
                </c:pt>
                <c:pt idx="43">
                  <c:v>0.68313874810127995</c:v>
                </c:pt>
                <c:pt idx="44">
                  <c:v>0.67380013831184637</c:v>
                </c:pt>
                <c:pt idx="45">
                  <c:v>0.66449124521171943</c:v>
                </c:pt>
                <c:pt idx="46">
                  <c:v>0.65442345514962197</c:v>
                </c:pt>
                <c:pt idx="47">
                  <c:v>0.64034643514551159</c:v>
                </c:pt>
                <c:pt idx="48">
                  <c:v>0.62555369148277107</c:v>
                </c:pt>
                <c:pt idx="49">
                  <c:v>0.60692721455261833</c:v>
                </c:pt>
                <c:pt idx="50">
                  <c:v>0.58653820153090952</c:v>
                </c:pt>
                <c:pt idx="51">
                  <c:v>0.56489744305844758</c:v>
                </c:pt>
                <c:pt idx="52">
                  <c:v>0.54366655062159441</c:v>
                </c:pt>
                <c:pt idx="53">
                  <c:v>0.52193944554245153</c:v>
                </c:pt>
                <c:pt idx="54">
                  <c:v>0.49906460342515424</c:v>
                </c:pt>
                <c:pt idx="55">
                  <c:v>0.47727806496738695</c:v>
                </c:pt>
                <c:pt idx="56">
                  <c:v>0.450187097467382</c:v>
                </c:pt>
                <c:pt idx="57">
                  <c:v>0.42146984209284499</c:v>
                </c:pt>
                <c:pt idx="58">
                  <c:v>0.39016667405589051</c:v>
                </c:pt>
                <c:pt idx="59">
                  <c:v>0.35881052060120006</c:v>
                </c:pt>
                <c:pt idx="60">
                  <c:v>0.32454549574741565</c:v>
                </c:pt>
                <c:pt idx="61">
                  <c:v>0.29304748715317797</c:v>
                </c:pt>
                <c:pt idx="62">
                  <c:v>0.264304355831249</c:v>
                </c:pt>
                <c:pt idx="63">
                  <c:v>0.2343071521857302</c:v>
                </c:pt>
                <c:pt idx="64">
                  <c:v>0.20480487159032418</c:v>
                </c:pt>
                <c:pt idx="65">
                  <c:v>0.17977198106748027</c:v>
                </c:pt>
                <c:pt idx="66">
                  <c:v>0.15658390822406454</c:v>
                </c:pt>
                <c:pt idx="67">
                  <c:v>0.1332079474072802</c:v>
                </c:pt>
                <c:pt idx="68">
                  <c:v>0.1148997754681247</c:v>
                </c:pt>
                <c:pt idx="69">
                  <c:v>0.10442293237418844</c:v>
                </c:pt>
                <c:pt idx="70">
                  <c:v>9.3931707524009575E-2</c:v>
                </c:pt>
                <c:pt idx="71">
                  <c:v>8.9082756832013901E-2</c:v>
                </c:pt>
                <c:pt idx="72">
                  <c:v>8.5823452775935449E-2</c:v>
                </c:pt>
                <c:pt idx="73">
                  <c:v>8.3949198753321436E-2</c:v>
                </c:pt>
                <c:pt idx="74">
                  <c:v>7.3767476025791229E-2</c:v>
                </c:pt>
                <c:pt idx="75">
                  <c:v>6.3877201130421321E-2</c:v>
                </c:pt>
                <c:pt idx="76">
                  <c:v>5.0070602999046802E-2</c:v>
                </c:pt>
                <c:pt idx="77">
                  <c:v>3.7377679851567626E-2</c:v>
                </c:pt>
                <c:pt idx="78">
                  <c:v>2.5556013589727974E-2</c:v>
                </c:pt>
                <c:pt idx="79">
                  <c:v>1.9032319998853481E-2</c:v>
                </c:pt>
                <c:pt idx="80">
                  <c:v>1.4866121457651696E-2</c:v>
                </c:pt>
                <c:pt idx="81">
                  <c:v>1.2545320912357169E-2</c:v>
                </c:pt>
                <c:pt idx="82">
                  <c:v>1.1875969306366085E-2</c:v>
                </c:pt>
                <c:pt idx="83">
                  <c:v>1.1859465329952816E-2</c:v>
                </c:pt>
                <c:pt idx="84">
                  <c:v>1.1752280595757019E-2</c:v>
                </c:pt>
                <c:pt idx="85">
                  <c:v>1.1173242494123945E-2</c:v>
                </c:pt>
                <c:pt idx="86">
                  <c:v>1.1305537830788573E-2</c:v>
                </c:pt>
                <c:pt idx="87">
                  <c:v>9.531513154994559E-3</c:v>
                </c:pt>
                <c:pt idx="88">
                  <c:v>6.2307094619456702E-3</c:v>
                </c:pt>
                <c:pt idx="89">
                  <c:v>2.9567236792705206E-3</c:v>
                </c:pt>
                <c:pt idx="9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D38-4A18-9E1A-1996399340EA}"/>
            </c:ext>
          </c:extLst>
        </c:ser>
        <c:ser>
          <c:idx val="1"/>
          <c:order val="1"/>
          <c:tx>
            <c:strRef>
              <c:f>Earnings!$C$4:$C$5</c:f>
              <c:strCache>
                <c:ptCount val="1"/>
                <c:pt idx="0">
                  <c:v>Costa Rica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Earnings!$A$6:$A$98</c:f>
              <c:strCach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strCache>
            </c:strRef>
          </c:cat>
          <c:val>
            <c:numRef>
              <c:f>Earnings!$C$6:$C$98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2.0653692670675124E-5</c:v>
                </c:pt>
                <c:pt idx="13">
                  <c:v>1.8345338783952591E-4</c:v>
                </c:pt>
                <c:pt idx="14">
                  <c:v>1.3811940022960842E-3</c:v>
                </c:pt>
                <c:pt idx="15">
                  <c:v>6.503483345066151E-3</c:v>
                </c:pt>
                <c:pt idx="16">
                  <c:v>1.7864229237035859E-2</c:v>
                </c:pt>
                <c:pt idx="17">
                  <c:v>3.623230443897045E-2</c:v>
                </c:pt>
                <c:pt idx="18">
                  <c:v>6.8502050412695983E-2</c:v>
                </c:pt>
                <c:pt idx="19">
                  <c:v>0.12458290062907079</c:v>
                </c:pt>
                <c:pt idx="20">
                  <c:v>0.20075996737445351</c:v>
                </c:pt>
                <c:pt idx="21">
                  <c:v>0.27844926625630695</c:v>
                </c:pt>
                <c:pt idx="22">
                  <c:v>0.35122888733758667</c:v>
                </c:pt>
                <c:pt idx="23">
                  <c:v>0.42730702463068304</c:v>
                </c:pt>
                <c:pt idx="24">
                  <c:v>0.50619822957761207</c:v>
                </c:pt>
                <c:pt idx="25">
                  <c:v>0.58435267044566053</c:v>
                </c:pt>
                <c:pt idx="26">
                  <c:v>0.65553484121315297</c:v>
                </c:pt>
                <c:pt idx="27">
                  <c:v>0.71527989949392523</c:v>
                </c:pt>
                <c:pt idx="28">
                  <c:v>0.76351928891314602</c:v>
                </c:pt>
                <c:pt idx="29">
                  <c:v>0.80198791965515748</c:v>
                </c:pt>
                <c:pt idx="30">
                  <c:v>0.83157806595541417</c:v>
                </c:pt>
                <c:pt idx="31">
                  <c:v>0.85462359508570962</c:v>
                </c:pt>
                <c:pt idx="32">
                  <c:v>0.8770661752383736</c:v>
                </c:pt>
                <c:pt idx="33">
                  <c:v>0.90326113216027948</c:v>
                </c:pt>
                <c:pt idx="34">
                  <c:v>0.92888594302821093</c:v>
                </c:pt>
                <c:pt idx="35">
                  <c:v>0.94333762684263667</c:v>
                </c:pt>
                <c:pt idx="36">
                  <c:v>0.94057280899184614</c:v>
                </c:pt>
                <c:pt idx="37">
                  <c:v>0.92596960691102304</c:v>
                </c:pt>
                <c:pt idx="38">
                  <c:v>0.91164288661527892</c:v>
                </c:pt>
                <c:pt idx="39">
                  <c:v>0.90586245607413063</c:v>
                </c:pt>
                <c:pt idx="40">
                  <c:v>0.90777092670107817</c:v>
                </c:pt>
                <c:pt idx="41">
                  <c:v>0.9106990649283635</c:v>
                </c:pt>
                <c:pt idx="42">
                  <c:v>0.90880465269726762</c:v>
                </c:pt>
                <c:pt idx="43">
                  <c:v>0.9021926940755679</c:v>
                </c:pt>
                <c:pt idx="44">
                  <c:v>0.89739791328800422</c:v>
                </c:pt>
                <c:pt idx="45">
                  <c:v>0.90102098752750293</c:v>
                </c:pt>
                <c:pt idx="46">
                  <c:v>0.91130704715882882</c:v>
                </c:pt>
                <c:pt idx="47">
                  <c:v>0.91807173897002237</c:v>
                </c:pt>
                <c:pt idx="48">
                  <c:v>0.91249194430053227</c:v>
                </c:pt>
                <c:pt idx="49">
                  <c:v>0.89456592754592512</c:v>
                </c:pt>
                <c:pt idx="50">
                  <c:v>0.8693378758498036</c:v>
                </c:pt>
                <c:pt idx="51">
                  <c:v>0.83963977495424125</c:v>
                </c:pt>
                <c:pt idx="52">
                  <c:v>0.80623008399344864</c:v>
                </c:pt>
                <c:pt idx="53">
                  <c:v>0.7717016224195874</c:v>
                </c:pt>
                <c:pt idx="54">
                  <c:v>0.73873138649948522</c:v>
                </c:pt>
                <c:pt idx="55">
                  <c:v>0.70500026159897766</c:v>
                </c:pt>
                <c:pt idx="56">
                  <c:v>0.66451069306320876</c:v>
                </c:pt>
                <c:pt idx="57">
                  <c:v>0.6150138582372715</c:v>
                </c:pt>
                <c:pt idx="58">
                  <c:v>0.56074897093193266</c:v>
                </c:pt>
                <c:pt idx="59">
                  <c:v>0.50680308772011218</c:v>
                </c:pt>
                <c:pt idx="60">
                  <c:v>0.46563021172178498</c:v>
                </c:pt>
                <c:pt idx="61">
                  <c:v>0.41063845328279064</c:v>
                </c:pt>
                <c:pt idx="62">
                  <c:v>0.354596654166005</c:v>
                </c:pt>
                <c:pt idx="63">
                  <c:v>0.29930810737014812</c:v>
                </c:pt>
                <c:pt idx="64">
                  <c:v>0.24764124633024728</c:v>
                </c:pt>
                <c:pt idx="65">
                  <c:v>0.20295463917126602</c:v>
                </c:pt>
                <c:pt idx="66">
                  <c:v>0.16785880851051213</c:v>
                </c:pt>
                <c:pt idx="67">
                  <c:v>0.14294212424843222</c:v>
                </c:pt>
                <c:pt idx="68">
                  <c:v>0.12629438015365507</c:v>
                </c:pt>
                <c:pt idx="69">
                  <c:v>0.11424182233743906</c:v>
                </c:pt>
                <c:pt idx="70">
                  <c:v>0.10294616161144839</c:v>
                </c:pt>
                <c:pt idx="71">
                  <c:v>8.9969567998772745E-2</c:v>
                </c:pt>
                <c:pt idx="72">
                  <c:v>7.4960581603125964E-2</c:v>
                </c:pt>
                <c:pt idx="73">
                  <c:v>5.9216566733022634E-2</c:v>
                </c:pt>
                <c:pt idx="74">
                  <c:v>4.4593058080413903E-2</c:v>
                </c:pt>
                <c:pt idx="75">
                  <c:v>3.2522276417723948E-2</c:v>
                </c:pt>
                <c:pt idx="76">
                  <c:v>2.3612551096302798E-2</c:v>
                </c:pt>
                <c:pt idx="77">
                  <c:v>1.7779705301484438E-2</c:v>
                </c:pt>
                <c:pt idx="78">
                  <c:v>1.4556514321760817E-2</c:v>
                </c:pt>
                <c:pt idx="79">
                  <c:v>1.3307746937176693E-2</c:v>
                </c:pt>
                <c:pt idx="80">
                  <c:v>1.3301151640357502E-2</c:v>
                </c:pt>
                <c:pt idx="81">
                  <c:v>1.3752755912030588E-2</c:v>
                </c:pt>
                <c:pt idx="82">
                  <c:v>1.3942283915361491E-2</c:v>
                </c:pt>
                <c:pt idx="83">
                  <c:v>1.3383072169269743E-2</c:v>
                </c:pt>
                <c:pt idx="84">
                  <c:v>1.1942346935158202E-2</c:v>
                </c:pt>
                <c:pt idx="85">
                  <c:v>9.8261244584057321E-3</c:v>
                </c:pt>
                <c:pt idx="86">
                  <c:v>7.4325523943613182E-3</c:v>
                </c:pt>
                <c:pt idx="87">
                  <c:v>5.1613404423574956E-3</c:v>
                </c:pt>
                <c:pt idx="88">
                  <c:v>3.2820279697686546E-3</c:v>
                </c:pt>
                <c:pt idx="89">
                  <c:v>1.8978834399481881E-3</c:v>
                </c:pt>
                <c:pt idx="90">
                  <c:v>9.8582331402886957E-4</c:v>
                </c:pt>
                <c:pt idx="91">
                  <c:v>2.1695055326339597E-5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D38-4A18-9E1A-1996399340EA}"/>
            </c:ext>
          </c:extLst>
        </c:ser>
        <c:ser>
          <c:idx val="2"/>
          <c:order val="2"/>
          <c:tx>
            <c:strRef>
              <c:f>Earnings!$D$4:$D$5</c:f>
              <c:strCache>
                <c:ptCount val="1"/>
                <c:pt idx="0">
                  <c:v>Mexico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Earnings!$A$6:$A$98</c:f>
              <c:strCach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strCache>
            </c:strRef>
          </c:cat>
          <c:val>
            <c:numRef>
              <c:f>Earnings!$D$6:$D$98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8.5783602318969686E-5</c:v>
                </c:pt>
                <c:pt idx="8">
                  <c:v>1.8825739784407718E-4</c:v>
                </c:pt>
                <c:pt idx="9">
                  <c:v>5.0356273983068981E-4</c:v>
                </c:pt>
                <c:pt idx="10">
                  <c:v>1.5136200870578683E-3</c:v>
                </c:pt>
                <c:pt idx="11">
                  <c:v>3.9656189647940361E-3</c:v>
                </c:pt>
                <c:pt idx="12">
                  <c:v>8.9010920490311812E-3</c:v>
                </c:pt>
                <c:pt idx="13">
                  <c:v>1.8149059660537134E-2</c:v>
                </c:pt>
                <c:pt idx="14">
                  <c:v>3.362516162831973E-2</c:v>
                </c:pt>
                <c:pt idx="15">
                  <c:v>5.7190163226488649E-2</c:v>
                </c:pt>
                <c:pt idx="16">
                  <c:v>8.8089022821368837E-2</c:v>
                </c:pt>
                <c:pt idx="17">
                  <c:v>0.12720633361231024</c:v>
                </c:pt>
                <c:pt idx="18">
                  <c:v>0.17110194505180565</c:v>
                </c:pt>
                <c:pt idx="19">
                  <c:v>0.21884334241093054</c:v>
                </c:pt>
                <c:pt idx="20">
                  <c:v>0.26732431043469879</c:v>
                </c:pt>
                <c:pt idx="21">
                  <c:v>0.31685738088194509</c:v>
                </c:pt>
                <c:pt idx="22">
                  <c:v>0.36442335021378719</c:v>
                </c:pt>
                <c:pt idx="23">
                  <c:v>0.41178620843296809</c:v>
                </c:pt>
                <c:pt idx="24">
                  <c:v>0.45597060365772807</c:v>
                </c:pt>
                <c:pt idx="25">
                  <c:v>0.49676795465829565</c:v>
                </c:pt>
                <c:pt idx="26">
                  <c:v>0.53025667946322719</c:v>
                </c:pt>
                <c:pt idx="27">
                  <c:v>0.56118009264241986</c:v>
                </c:pt>
                <c:pt idx="28">
                  <c:v>0.58511439136054111</c:v>
                </c:pt>
                <c:pt idx="29">
                  <c:v>0.60798397112044344</c:v>
                </c:pt>
                <c:pt idx="30">
                  <c:v>0.62920569427383188</c:v>
                </c:pt>
                <c:pt idx="31">
                  <c:v>0.65141629373166987</c:v>
                </c:pt>
                <c:pt idx="32">
                  <c:v>0.66766579261135883</c:v>
                </c:pt>
                <c:pt idx="33">
                  <c:v>0.69116548438720604</c:v>
                </c:pt>
                <c:pt idx="34">
                  <c:v>0.70791108845886075</c:v>
                </c:pt>
                <c:pt idx="35">
                  <c:v>0.72062492165981473</c:v>
                </c:pt>
                <c:pt idx="36">
                  <c:v>0.73291394224025919</c:v>
                </c:pt>
                <c:pt idx="37">
                  <c:v>0.7530468831666105</c:v>
                </c:pt>
                <c:pt idx="38">
                  <c:v>0.76128567503424105</c:v>
                </c:pt>
                <c:pt idx="39">
                  <c:v>0.76819784568711802</c:v>
                </c:pt>
                <c:pt idx="40">
                  <c:v>0.77423625776191685</c:v>
                </c:pt>
                <c:pt idx="41">
                  <c:v>0.77714354397007646</c:v>
                </c:pt>
                <c:pt idx="42">
                  <c:v>0.76293731027429823</c:v>
                </c:pt>
                <c:pt idx="43">
                  <c:v>0.74494303678728324</c:v>
                </c:pt>
                <c:pt idx="44">
                  <c:v>0.72600777663386684</c:v>
                </c:pt>
                <c:pt idx="45">
                  <c:v>0.70027595108508767</c:v>
                </c:pt>
                <c:pt idx="46">
                  <c:v>0.66458157635494197</c:v>
                </c:pt>
                <c:pt idx="47">
                  <c:v>0.63304295477639771</c:v>
                </c:pt>
                <c:pt idx="48">
                  <c:v>0.60495678567629352</c:v>
                </c:pt>
                <c:pt idx="49">
                  <c:v>0.57893547494017272</c:v>
                </c:pt>
                <c:pt idx="50">
                  <c:v>0.55752873882238307</c:v>
                </c:pt>
                <c:pt idx="51">
                  <c:v>0.54352728814475304</c:v>
                </c:pt>
                <c:pt idx="52">
                  <c:v>0.52979276115719209</c:v>
                </c:pt>
                <c:pt idx="53">
                  <c:v>0.51646096949356268</c:v>
                </c:pt>
                <c:pt idx="54">
                  <c:v>0.49685172535225824</c:v>
                </c:pt>
                <c:pt idx="55">
                  <c:v>0.47390469425449944</c:v>
                </c:pt>
                <c:pt idx="56">
                  <c:v>0.44620866968600026</c:v>
                </c:pt>
                <c:pt idx="57">
                  <c:v>0.42248176634442824</c:v>
                </c:pt>
                <c:pt idx="58">
                  <c:v>0.39190409040386742</c:v>
                </c:pt>
                <c:pt idx="59">
                  <c:v>0.36338870648514304</c:v>
                </c:pt>
                <c:pt idx="60">
                  <c:v>0.33609686857546522</c:v>
                </c:pt>
                <c:pt idx="61">
                  <c:v>0.31047952616616192</c:v>
                </c:pt>
                <c:pt idx="62">
                  <c:v>0.27449669280417704</c:v>
                </c:pt>
                <c:pt idx="63">
                  <c:v>0.24557062796113321</c:v>
                </c:pt>
                <c:pt idx="64">
                  <c:v>0.21853677319919035</c:v>
                </c:pt>
                <c:pt idx="65">
                  <c:v>0.19350090486629321</c:v>
                </c:pt>
                <c:pt idx="66">
                  <c:v>0.17263801267660425</c:v>
                </c:pt>
                <c:pt idx="67">
                  <c:v>0.16061297224575577</c:v>
                </c:pt>
                <c:pt idx="68">
                  <c:v>0.14573859517509541</c:v>
                </c:pt>
                <c:pt idx="69">
                  <c:v>0.13002754105601946</c:v>
                </c:pt>
                <c:pt idx="70">
                  <c:v>0.1122964829404762</c:v>
                </c:pt>
                <c:pt idx="71">
                  <c:v>9.3405439715426669E-2</c:v>
                </c:pt>
                <c:pt idx="72">
                  <c:v>7.420639373327341E-2</c:v>
                </c:pt>
                <c:pt idx="73">
                  <c:v>6.0021322518788181E-2</c:v>
                </c:pt>
                <c:pt idx="74">
                  <c:v>4.794049984330577E-2</c:v>
                </c:pt>
                <c:pt idx="75">
                  <c:v>4.0132636672903191E-2</c:v>
                </c:pt>
                <c:pt idx="76">
                  <c:v>3.4087130781447691E-2</c:v>
                </c:pt>
                <c:pt idx="77">
                  <c:v>3.0549831893854178E-2</c:v>
                </c:pt>
                <c:pt idx="78">
                  <c:v>2.6078150757195689E-2</c:v>
                </c:pt>
                <c:pt idx="79">
                  <c:v>2.3520634811135064E-2</c:v>
                </c:pt>
                <c:pt idx="80">
                  <c:v>2.0397413775614073E-2</c:v>
                </c:pt>
                <c:pt idx="81">
                  <c:v>1.7838412428242214E-2</c:v>
                </c:pt>
                <c:pt idx="82">
                  <c:v>1.5395224993078495E-2</c:v>
                </c:pt>
                <c:pt idx="83">
                  <c:v>1.3333744689988221E-2</c:v>
                </c:pt>
                <c:pt idx="84">
                  <c:v>1.1023160239969156E-2</c:v>
                </c:pt>
                <c:pt idx="85">
                  <c:v>9.6776829650420306E-3</c:v>
                </c:pt>
                <c:pt idx="86">
                  <c:v>8.5867408103112598E-3</c:v>
                </c:pt>
                <c:pt idx="87">
                  <c:v>6.1804498276861282E-3</c:v>
                </c:pt>
                <c:pt idx="88">
                  <c:v>4.4948791469752777E-3</c:v>
                </c:pt>
                <c:pt idx="89">
                  <c:v>3.0534510859184256E-3</c:v>
                </c:pt>
                <c:pt idx="90">
                  <c:v>3.8824741929506935E-4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D38-4A18-9E1A-1996399340EA}"/>
            </c:ext>
          </c:extLst>
        </c:ser>
        <c:ser>
          <c:idx val="3"/>
          <c:order val="3"/>
          <c:tx>
            <c:strRef>
              <c:f>Earnings!$E$4:$E$5</c:f>
              <c:strCache>
                <c:ptCount val="1"/>
                <c:pt idx="0">
                  <c:v>Germany</c:v>
                </c:pt>
              </c:strCache>
            </c:strRef>
          </c:tx>
          <c:spPr>
            <a:ln w="12700" cap="rnd">
              <a:solidFill>
                <a:srgbClr val="FFCC00"/>
              </a:solidFill>
              <a:round/>
            </a:ln>
            <a:effectLst/>
          </c:spPr>
          <c:marker>
            <c:symbol val="none"/>
          </c:marker>
          <c:cat>
            <c:strRef>
              <c:f>Earnings!$A$6:$A$98</c:f>
              <c:strCach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strCache>
            </c:strRef>
          </c:cat>
          <c:val>
            <c:numRef>
              <c:f>Earnings!$E$6:$E$98</c:f>
              <c:numCache>
                <c:formatCode>General</c:formatCode>
                <c:ptCount val="92"/>
                <c:pt idx="0">
                  <c:v>0</c:v>
                </c:pt>
                <c:pt idx="1">
                  <c:v>1.0863208529103687E-5</c:v>
                </c:pt>
                <c:pt idx="2">
                  <c:v>0</c:v>
                </c:pt>
                <c:pt idx="3">
                  <c:v>0</c:v>
                </c:pt>
                <c:pt idx="4">
                  <c:v>1.1180082249414131E-5</c:v>
                </c:pt>
                <c:pt idx="5">
                  <c:v>0</c:v>
                </c:pt>
                <c:pt idx="6">
                  <c:v>1.139643517567625E-5</c:v>
                </c:pt>
                <c:pt idx="7">
                  <c:v>1.1337522013596125E-5</c:v>
                </c:pt>
                <c:pt idx="8">
                  <c:v>1.7466113263377022E-5</c:v>
                </c:pt>
                <c:pt idx="9">
                  <c:v>1.3972559372039347E-5</c:v>
                </c:pt>
                <c:pt idx="10">
                  <c:v>1.861527482250619E-5</c:v>
                </c:pt>
                <c:pt idx="11">
                  <c:v>5.0017071806844026E-5</c:v>
                </c:pt>
                <c:pt idx="12">
                  <c:v>1.0833434229346726E-4</c:v>
                </c:pt>
                <c:pt idx="13">
                  <c:v>4.0809999129462162E-4</c:v>
                </c:pt>
                <c:pt idx="14">
                  <c:v>1.4891039228772933E-3</c:v>
                </c:pt>
                <c:pt idx="15">
                  <c:v>4.8374017516293203E-3</c:v>
                </c:pt>
                <c:pt idx="16">
                  <c:v>1.3929224127648016E-2</c:v>
                </c:pt>
                <c:pt idx="17">
                  <c:v>3.7573879025482163E-2</c:v>
                </c:pt>
                <c:pt idx="18">
                  <c:v>8.6452912909674731E-2</c:v>
                </c:pt>
                <c:pt idx="19">
                  <c:v>0.14652585758143477</c:v>
                </c:pt>
                <c:pt idx="20">
                  <c:v>0.20927025399597982</c:v>
                </c:pt>
                <c:pt idx="21">
                  <c:v>0.28193423367444392</c:v>
                </c:pt>
                <c:pt idx="22">
                  <c:v>0.35706816149726139</c:v>
                </c:pt>
                <c:pt idx="23">
                  <c:v>0.41836335577558603</c:v>
                </c:pt>
                <c:pt idx="24">
                  <c:v>0.4828550797017761</c:v>
                </c:pt>
                <c:pt idx="25">
                  <c:v>0.54356864562479767</c:v>
                </c:pt>
                <c:pt idx="26">
                  <c:v>0.60109776271476567</c:v>
                </c:pt>
                <c:pt idx="27">
                  <c:v>0.66647686508008852</c:v>
                </c:pt>
                <c:pt idx="28">
                  <c:v>0.72276070147170635</c:v>
                </c:pt>
                <c:pt idx="29">
                  <c:v>0.76849026637337969</c:v>
                </c:pt>
                <c:pt idx="30">
                  <c:v>0.81548039458168464</c:v>
                </c:pt>
                <c:pt idx="31">
                  <c:v>0.8347326515931518</c:v>
                </c:pt>
                <c:pt idx="32">
                  <c:v>0.84531517760578734</c:v>
                </c:pt>
                <c:pt idx="33">
                  <c:v>0.86165193234586102</c:v>
                </c:pt>
                <c:pt idx="34">
                  <c:v>0.87780509836155485</c:v>
                </c:pt>
                <c:pt idx="35">
                  <c:v>0.88572588512358241</c:v>
                </c:pt>
                <c:pt idx="36">
                  <c:v>0.90646764665390556</c:v>
                </c:pt>
                <c:pt idx="37">
                  <c:v>0.92314708712364835</c:v>
                </c:pt>
                <c:pt idx="38">
                  <c:v>0.93119270891573158</c:v>
                </c:pt>
                <c:pt idx="39">
                  <c:v>0.94103804141691161</c:v>
                </c:pt>
                <c:pt idx="40">
                  <c:v>0.94287247621297554</c:v>
                </c:pt>
                <c:pt idx="41">
                  <c:v>0.94797731184717737</c:v>
                </c:pt>
                <c:pt idx="42">
                  <c:v>0.94502800967848766</c:v>
                </c:pt>
                <c:pt idx="43">
                  <c:v>0.95869959238621649</c:v>
                </c:pt>
                <c:pt idx="44">
                  <c:v>0.96696874217338213</c:v>
                </c:pt>
                <c:pt idx="45">
                  <c:v>0.97698320604813105</c:v>
                </c:pt>
                <c:pt idx="46">
                  <c:v>0.9709072844834411</c:v>
                </c:pt>
                <c:pt idx="47">
                  <c:v>0.98115207590561604</c:v>
                </c:pt>
                <c:pt idx="48">
                  <c:v>0.97787705398394031</c:v>
                </c:pt>
                <c:pt idx="49">
                  <c:v>0.96352478694534438</c:v>
                </c:pt>
                <c:pt idx="50">
                  <c:v>0.96280396524276812</c:v>
                </c:pt>
                <c:pt idx="51">
                  <c:v>0.96613985335023655</c:v>
                </c:pt>
                <c:pt idx="52">
                  <c:v>0.94894437082812488</c:v>
                </c:pt>
                <c:pt idx="53">
                  <c:v>0.92967792051038067</c:v>
                </c:pt>
                <c:pt idx="54">
                  <c:v>0.89525322164758414</c:v>
                </c:pt>
                <c:pt idx="55">
                  <c:v>0.84002516891240064</c:v>
                </c:pt>
                <c:pt idx="56">
                  <c:v>0.79011795403030416</c:v>
                </c:pt>
                <c:pt idx="57">
                  <c:v>0.70883905260326574</c:v>
                </c:pt>
                <c:pt idx="58">
                  <c:v>0.62570670395694461</c:v>
                </c:pt>
                <c:pt idx="59">
                  <c:v>0.54337380130926993</c:v>
                </c:pt>
                <c:pt idx="60">
                  <c:v>0.44354399000459183</c:v>
                </c:pt>
                <c:pt idx="61">
                  <c:v>0.34641526312102011</c:v>
                </c:pt>
                <c:pt idx="62">
                  <c:v>0.24661702366043917</c:v>
                </c:pt>
                <c:pt idx="63">
                  <c:v>0.16158726160839215</c:v>
                </c:pt>
                <c:pt idx="64">
                  <c:v>9.0764623525299085E-2</c:v>
                </c:pt>
                <c:pt idx="65">
                  <c:v>4.9734609457164104E-2</c:v>
                </c:pt>
                <c:pt idx="66">
                  <c:v>2.7651442647484981E-2</c:v>
                </c:pt>
                <c:pt idx="67">
                  <c:v>1.7508700618188697E-2</c:v>
                </c:pt>
                <c:pt idx="68">
                  <c:v>1.2123773187733194E-2</c:v>
                </c:pt>
                <c:pt idx="69">
                  <c:v>1.0762744856824609E-2</c:v>
                </c:pt>
                <c:pt idx="70">
                  <c:v>1.0367047759241131E-2</c:v>
                </c:pt>
                <c:pt idx="71">
                  <c:v>9.9883702449242995E-3</c:v>
                </c:pt>
                <c:pt idx="72">
                  <c:v>9.5030934029071389E-3</c:v>
                </c:pt>
                <c:pt idx="73">
                  <c:v>8.1990337617314658E-3</c:v>
                </c:pt>
                <c:pt idx="74">
                  <c:v>6.441895738305661E-3</c:v>
                </c:pt>
                <c:pt idx="75">
                  <c:v>5.3860672632522711E-3</c:v>
                </c:pt>
                <c:pt idx="76">
                  <c:v>5.6769345235894615E-3</c:v>
                </c:pt>
                <c:pt idx="77">
                  <c:v>4.3015233705657107E-3</c:v>
                </c:pt>
                <c:pt idx="78">
                  <c:v>4.4256572562529368E-3</c:v>
                </c:pt>
                <c:pt idx="79">
                  <c:v>4.2989962223715589E-3</c:v>
                </c:pt>
                <c:pt idx="80">
                  <c:v>4.2647963712870839E-3</c:v>
                </c:pt>
                <c:pt idx="81">
                  <c:v>2.7734323529371809E-3</c:v>
                </c:pt>
                <c:pt idx="82">
                  <c:v>2.2879043441343906E-3</c:v>
                </c:pt>
                <c:pt idx="83">
                  <c:v>1.572526717975651E-3</c:v>
                </c:pt>
                <c:pt idx="84">
                  <c:v>1.2018494285500382E-3</c:v>
                </c:pt>
                <c:pt idx="85">
                  <c:v>8.4503927672220874E-4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D38-4A18-9E1A-199639934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12432"/>
        <c:axId val="226203728"/>
      </c:lineChart>
      <c:catAx>
        <c:axId val="22621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s-SV"/>
          </a:p>
        </c:txPr>
        <c:crossAx val="22620372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26203728"/>
        <c:scaling>
          <c:orientation val="minMax"/>
          <c:max val="1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s-SV"/>
          </a:p>
        </c:txPr>
        <c:crossAx val="22621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libri Light" panose="020F0302020204030204" pitchFamily="34" charset="0"/>
          <a:cs typeface="Calibri Light" panose="020F0302020204030204" pitchFamily="34" charset="0"/>
        </a:defRPr>
      </a:pPr>
      <a:endParaRPr lang="es-SV"/>
    </a:p>
  </c:txPr>
  <c:externalData r:id="rId3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El Salvador (2010), Costa</a:t>
            </a:r>
            <a:r>
              <a:rPr lang="es-SV" baseline="0" dirty="0"/>
              <a:t> Rica (2013), México (2004) y Alemania (2003)</a:t>
            </a:r>
            <a:endParaRPr lang="es-S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Labor Income,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2.4448424920218901E-6</c:v>
                </c:pt>
                <c:pt idx="6">
                  <c:v>1.3054308927589733E-4</c:v>
                </c:pt>
                <c:pt idx="7">
                  <c:v>4.9598079604369367E-4</c:v>
                </c:pt>
                <c:pt idx="8">
                  <c:v>1.2194549036561057E-3</c:v>
                </c:pt>
                <c:pt idx="9">
                  <c:v>2.3128664695942756E-3</c:v>
                </c:pt>
                <c:pt idx="10">
                  <c:v>4.2358561430265234E-3</c:v>
                </c:pt>
                <c:pt idx="11">
                  <c:v>6.7016460975522982E-3</c:v>
                </c:pt>
                <c:pt idx="12">
                  <c:v>9.7318232651879503E-3</c:v>
                </c:pt>
                <c:pt idx="13">
                  <c:v>1.3444758190540161E-2</c:v>
                </c:pt>
                <c:pt idx="14">
                  <c:v>1.7857532363041131E-2</c:v>
                </c:pt>
                <c:pt idx="15">
                  <c:v>2.2823847157052948E-2</c:v>
                </c:pt>
                <c:pt idx="16">
                  <c:v>2.9491403165733825E-2</c:v>
                </c:pt>
                <c:pt idx="17">
                  <c:v>3.6919173763169277E-2</c:v>
                </c:pt>
                <c:pt idx="18">
                  <c:v>4.4725523768598965E-2</c:v>
                </c:pt>
                <c:pt idx="19">
                  <c:v>5.5382264971324605E-2</c:v>
                </c:pt>
                <c:pt idx="20">
                  <c:v>6.740272186735663E-2</c:v>
                </c:pt>
                <c:pt idx="21">
                  <c:v>7.9859705715541796E-2</c:v>
                </c:pt>
                <c:pt idx="22">
                  <c:v>9.4294699687420283E-2</c:v>
                </c:pt>
                <c:pt idx="23">
                  <c:v>0.10987687000520208</c:v>
                </c:pt>
                <c:pt idx="24">
                  <c:v>0.12371214754522389</c:v>
                </c:pt>
                <c:pt idx="25">
                  <c:v>0.13972434078504437</c:v>
                </c:pt>
                <c:pt idx="26">
                  <c:v>0.1569213888900465</c:v>
                </c:pt>
                <c:pt idx="27">
                  <c:v>0.17700378735420647</c:v>
                </c:pt>
                <c:pt idx="28">
                  <c:v>0.19900958451679507</c:v>
                </c:pt>
                <c:pt idx="29">
                  <c:v>0.22098737510143859</c:v>
                </c:pt>
                <c:pt idx="30">
                  <c:v>0.23815361316723899</c:v>
                </c:pt>
                <c:pt idx="31">
                  <c:v>0.25312387199670078</c:v>
                </c:pt>
                <c:pt idx="32">
                  <c:v>0.26201975918461301</c:v>
                </c:pt>
                <c:pt idx="33">
                  <c:v>0.26874430956062551</c:v>
                </c:pt>
                <c:pt idx="34">
                  <c:v>0.27601654412758569</c:v>
                </c:pt>
                <c:pt idx="35">
                  <c:v>0.28596790644372133</c:v>
                </c:pt>
                <c:pt idx="36">
                  <c:v>0.29587533852197723</c:v>
                </c:pt>
                <c:pt idx="37">
                  <c:v>0.30657418771276607</c:v>
                </c:pt>
                <c:pt idx="38">
                  <c:v>0.31567898883345974</c:v>
                </c:pt>
                <c:pt idx="39">
                  <c:v>0.32359876688130151</c:v>
                </c:pt>
                <c:pt idx="40">
                  <c:v>0.32960854677552254</c:v>
                </c:pt>
                <c:pt idx="41">
                  <c:v>0.33372655101427467</c:v>
                </c:pt>
                <c:pt idx="42">
                  <c:v>0.33855523268139065</c:v>
                </c:pt>
                <c:pt idx="43">
                  <c:v>0.34294124781620422</c:v>
                </c:pt>
                <c:pt idx="44">
                  <c:v>0.34718484711921943</c:v>
                </c:pt>
                <c:pt idx="45">
                  <c:v>0.35120220709888017</c:v>
                </c:pt>
                <c:pt idx="46">
                  <c:v>0.35577268998433581</c:v>
                </c:pt>
                <c:pt idx="47">
                  <c:v>0.35845868621358229</c:v>
                </c:pt>
                <c:pt idx="48">
                  <c:v>0.36032158621811289</c:v>
                </c:pt>
                <c:pt idx="49">
                  <c:v>0.36093554423314622</c:v>
                </c:pt>
                <c:pt idx="50">
                  <c:v>0.36118196847754314</c:v>
                </c:pt>
                <c:pt idx="51">
                  <c:v>0.35900031492821699</c:v>
                </c:pt>
                <c:pt idx="52">
                  <c:v>0.35572390975848361</c:v>
                </c:pt>
                <c:pt idx="53">
                  <c:v>0.35341385768364408</c:v>
                </c:pt>
                <c:pt idx="54">
                  <c:v>0.34869731446675745</c:v>
                </c:pt>
                <c:pt idx="55">
                  <c:v>0.34184004823489161</c:v>
                </c:pt>
                <c:pt idx="56">
                  <c:v>0.33612294969579504</c:v>
                </c:pt>
                <c:pt idx="57">
                  <c:v>0.32980787287081509</c:v>
                </c:pt>
                <c:pt idx="58">
                  <c:v>0.32125170911789014</c:v>
                </c:pt>
                <c:pt idx="59">
                  <c:v>0.31493971610029164</c:v>
                </c:pt>
                <c:pt idx="60">
                  <c:v>0.30873061011078373</c:v>
                </c:pt>
                <c:pt idx="61">
                  <c:v>0.29963674248897665</c:v>
                </c:pt>
                <c:pt idx="62">
                  <c:v>0.28974613117826165</c:v>
                </c:pt>
                <c:pt idx="63">
                  <c:v>0.27824776287191005</c:v>
                </c:pt>
                <c:pt idx="64">
                  <c:v>0.26374335519933639</c:v>
                </c:pt>
                <c:pt idx="65">
                  <c:v>0.24811834799356489</c:v>
                </c:pt>
                <c:pt idx="66">
                  <c:v>0.23461842048897033</c:v>
                </c:pt>
                <c:pt idx="67">
                  <c:v>0.22163382523242983</c:v>
                </c:pt>
                <c:pt idx="68">
                  <c:v>0.20929615669529575</c:v>
                </c:pt>
                <c:pt idx="69">
                  <c:v>0.19692793043047155</c:v>
                </c:pt>
                <c:pt idx="70">
                  <c:v>0.18462250169777999</c:v>
                </c:pt>
                <c:pt idx="71">
                  <c:v>0.16950890189430456</c:v>
                </c:pt>
                <c:pt idx="72">
                  <c:v>0.15352227622113768</c:v>
                </c:pt>
                <c:pt idx="73">
                  <c:v>0.14010356498912604</c:v>
                </c:pt>
                <c:pt idx="74">
                  <c:v>0.12844410979901252</c:v>
                </c:pt>
                <c:pt idx="75">
                  <c:v>0.11883392871771692</c:v>
                </c:pt>
                <c:pt idx="76">
                  <c:v>0.11177172946804649</c:v>
                </c:pt>
                <c:pt idx="77">
                  <c:v>0.10549312567400546</c:v>
                </c:pt>
                <c:pt idx="78">
                  <c:v>9.4883678862666687E-2</c:v>
                </c:pt>
                <c:pt idx="79">
                  <c:v>8.2967146275389314E-2</c:v>
                </c:pt>
                <c:pt idx="80">
                  <c:v>7.059006107299709E-2</c:v>
                </c:pt>
                <c:pt idx="81">
                  <c:v>5.8950258146286967E-2</c:v>
                </c:pt>
                <c:pt idx="82">
                  <c:v>4.9719357338298159E-2</c:v>
                </c:pt>
                <c:pt idx="83">
                  <c:v>4.4250449224178416E-2</c:v>
                </c:pt>
                <c:pt idx="84">
                  <c:v>4.250672435763813E-2</c:v>
                </c:pt>
                <c:pt idx="85">
                  <c:v>3.9858098266926822E-2</c:v>
                </c:pt>
                <c:pt idx="86">
                  <c:v>3.7376194017101724E-2</c:v>
                </c:pt>
                <c:pt idx="87">
                  <c:v>3.284277288945487E-2</c:v>
                </c:pt>
                <c:pt idx="88">
                  <c:v>2.7140442984248562E-2</c:v>
                </c:pt>
                <c:pt idx="89">
                  <c:v>1.8928653608533855E-2</c:v>
                </c:pt>
                <c:pt idx="90">
                  <c:v>1.071686423281909E-2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5F-4220-BD20-0F8381FC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Labor Income,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7.3763188109554455E-5</c:v>
                </c:pt>
                <c:pt idx="7">
                  <c:v>1.0118573804204771E-4</c:v>
                </c:pt>
                <c:pt idx="8">
                  <c:v>1.404103980720699E-4</c:v>
                </c:pt>
                <c:pt idx="9">
                  <c:v>1.9768534413360642E-4</c:v>
                </c:pt>
                <c:pt idx="10">
                  <c:v>2.8151503791458264E-4</c:v>
                </c:pt>
                <c:pt idx="11">
                  <c:v>4.0543719393863271E-4</c:v>
                </c:pt>
                <c:pt idx="12">
                  <c:v>5.8906414222077285E-4</c:v>
                </c:pt>
                <c:pt idx="13">
                  <c:v>8.608597953491553E-4</c:v>
                </c:pt>
                <c:pt idx="14">
                  <c:v>1.2605694946816342E-3</c:v>
                </c:pt>
                <c:pt idx="15">
                  <c:v>1.8414762960996878E-3</c:v>
                </c:pt>
                <c:pt idx="16">
                  <c:v>2.6705745304510995E-3</c:v>
                </c:pt>
                <c:pt idx="17">
                  <c:v>3.8245779133697553E-3</c:v>
                </c:pt>
                <c:pt idx="18">
                  <c:v>5.380200160489592E-3</c:v>
                </c:pt>
                <c:pt idx="19">
                  <c:v>7.4013115146913892E-3</c:v>
                </c:pt>
                <c:pt idx="20">
                  <c:v>9.925227471136451E-3</c:v>
                </c:pt>
                <c:pt idx="21">
                  <c:v>1.2956807722217842E-2</c:v>
                </c:pt>
                <c:pt idx="22">
                  <c:v>1.6473489410396187E-2</c:v>
                </c:pt>
                <c:pt idx="23">
                  <c:v>2.0435180073428406E-2</c:v>
                </c:pt>
                <c:pt idx="24">
                  <c:v>2.4788249534547793E-2</c:v>
                </c:pt>
                <c:pt idx="25">
                  <c:v>2.9464835660693557E-2</c:v>
                </c:pt>
                <c:pt idx="26">
                  <c:v>3.4383538604281269E-2</c:v>
                </c:pt>
                <c:pt idx="27">
                  <c:v>3.94725043420701E-2</c:v>
                </c:pt>
                <c:pt idx="28">
                  <c:v>4.47100378187337E-2</c:v>
                </c:pt>
                <c:pt idx="29">
                  <c:v>5.0151504815464723E-2</c:v>
                </c:pt>
                <c:pt idx="30">
                  <c:v>5.5901215158272545E-2</c:v>
                </c:pt>
                <c:pt idx="31">
                  <c:v>6.2021824166939646E-2</c:v>
                </c:pt>
                <c:pt idx="32">
                  <c:v>6.8427940103701027E-2</c:v>
                </c:pt>
                <c:pt idx="33">
                  <c:v>7.4852627007821929E-2</c:v>
                </c:pt>
                <c:pt idx="34">
                  <c:v>8.0935052719114678E-2</c:v>
                </c:pt>
                <c:pt idx="35">
                  <c:v>8.638380925443552E-2</c:v>
                </c:pt>
                <c:pt idx="36">
                  <c:v>9.1101355645037421E-2</c:v>
                </c:pt>
                <c:pt idx="37">
                  <c:v>9.5173083628684638E-2</c:v>
                </c:pt>
                <c:pt idx="38">
                  <c:v>9.8737147317695909E-2</c:v>
                </c:pt>
                <c:pt idx="39">
                  <c:v>0.1018562020318531</c:v>
                </c:pt>
                <c:pt idx="40">
                  <c:v>0.1045059493091909</c:v>
                </c:pt>
                <c:pt idx="41">
                  <c:v>0.10666556189659587</c:v>
                </c:pt>
                <c:pt idx="42">
                  <c:v>0.10838780216862201</c:v>
                </c:pt>
                <c:pt idx="43">
                  <c:v>0.10976656632472173</c:v>
                </c:pt>
                <c:pt idx="44">
                  <c:v>0.11084663295908821</c:v>
                </c:pt>
                <c:pt idx="45">
                  <c:v>0.11158565332372465</c:v>
                </c:pt>
                <c:pt idx="46">
                  <c:v>0.11191125271406235</c:v>
                </c:pt>
                <c:pt idx="47">
                  <c:v>0.11180937273424987</c:v>
                </c:pt>
                <c:pt idx="48">
                  <c:v>0.11135447081416719</c:v>
                </c:pt>
                <c:pt idx="49">
                  <c:v>0.11065276594469205</c:v>
                </c:pt>
                <c:pt idx="50">
                  <c:v>0.10974816891780483</c:v>
                </c:pt>
                <c:pt idx="51">
                  <c:v>0.10857368540265827</c:v>
                </c:pt>
                <c:pt idx="52">
                  <c:v>0.10699307045180248</c:v>
                </c:pt>
                <c:pt idx="53">
                  <c:v>0.10491485771198157</c:v>
                </c:pt>
                <c:pt idx="54">
                  <c:v>0.10241142188776477</c:v>
                </c:pt>
                <c:pt idx="55">
                  <c:v>9.9780245577786308E-2</c:v>
                </c:pt>
                <c:pt idx="56">
                  <c:v>9.7530207999780794E-2</c:v>
                </c:pt>
                <c:pt idx="57">
                  <c:v>9.6302441428752772E-2</c:v>
                </c:pt>
                <c:pt idx="58">
                  <c:v>9.6729226557132328E-2</c:v>
                </c:pt>
                <c:pt idx="59">
                  <c:v>9.9205760512744656E-2</c:v>
                </c:pt>
                <c:pt idx="60">
                  <c:v>0.10357635957856789</c:v>
                </c:pt>
                <c:pt idx="61">
                  <c:v>0.10884877870419626</c:v>
                </c:pt>
                <c:pt idx="62">
                  <c:v>0.11317459917582576</c:v>
                </c:pt>
                <c:pt idx="63">
                  <c:v>0.11430881666828661</c:v>
                </c:pt>
                <c:pt idx="64">
                  <c:v>0.11048944556819536</c:v>
                </c:pt>
                <c:pt idx="65">
                  <c:v>0.10130445338479344</c:v>
                </c:pt>
                <c:pt idx="66">
                  <c:v>8.7976920557159111E-2</c:v>
                </c:pt>
                <c:pt idx="67">
                  <c:v>7.283116853273508E-2</c:v>
                </c:pt>
                <c:pt idx="68">
                  <c:v>5.8278125419826313E-2</c:v>
                </c:pt>
                <c:pt idx="69">
                  <c:v>4.5957416719776746E-2</c:v>
                </c:pt>
                <c:pt idx="70">
                  <c:v>3.6465222552954209E-2</c:v>
                </c:pt>
                <c:pt idx="71">
                  <c:v>2.9630759443829403E-2</c:v>
                </c:pt>
                <c:pt idx="72">
                  <c:v>2.4993571538156269E-2</c:v>
                </c:pt>
                <c:pt idx="73">
                  <c:v>2.2133816125259491E-2</c:v>
                </c:pt>
                <c:pt idx="74">
                  <c:v>2.0711314737621882E-2</c:v>
                </c:pt>
                <c:pt idx="75">
                  <c:v>2.0317332532895728E-2</c:v>
                </c:pt>
                <c:pt idx="76">
                  <c:v>2.0351350379647429E-2</c:v>
                </c:pt>
                <c:pt idx="77">
                  <c:v>2.0090315473960913E-2</c:v>
                </c:pt>
                <c:pt idx="78">
                  <c:v>1.8936138530599646E-2</c:v>
                </c:pt>
                <c:pt idx="79">
                  <c:v>1.6672736798513287E-2</c:v>
                </c:pt>
                <c:pt idx="80">
                  <c:v>1.3545004062225559E-2</c:v>
                </c:pt>
                <c:pt idx="81">
                  <c:v>1.010173844127155E-2</c:v>
                </c:pt>
                <c:pt idx="82">
                  <c:v>6.9156893962666029E-3</c:v>
                </c:pt>
                <c:pt idx="83">
                  <c:v>4.3619210436925343E-3</c:v>
                </c:pt>
                <c:pt idx="84">
                  <c:v>2.550644264607094E-3</c:v>
                </c:pt>
                <c:pt idx="85">
                  <c:v>1.3943845959344988E-3</c:v>
                </c:pt>
                <c:pt idx="86">
                  <c:v>7.1940803462141928E-4</c:v>
                </c:pt>
                <c:pt idx="87">
                  <c:v>3.535426215980284E-4</c:v>
                </c:pt>
                <c:pt idx="88">
                  <c:v>1.6661802490628794E-4</c:v>
                </c:pt>
                <c:pt idx="89">
                  <c:v>7.5325232093051092E-5</c:v>
                </c:pt>
                <c:pt idx="90">
                  <c:v>3.2455802768204037E-5</c:v>
                </c:pt>
                <c:pt idx="91">
                  <c:v>5.2068132783215034E-7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5F-4220-BD20-0F8381FC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Labor Income,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2.9283615178429069E-4</c:v>
                </c:pt>
                <c:pt idx="7">
                  <c:v>3.6064064596757426E-4</c:v>
                </c:pt>
                <c:pt idx="8">
                  <c:v>4.2844514015085919E-4</c:v>
                </c:pt>
                <c:pt idx="9">
                  <c:v>5.5285572811933142E-4</c:v>
                </c:pt>
                <c:pt idx="10">
                  <c:v>8.8009625827779978E-4</c:v>
                </c:pt>
                <c:pt idx="11">
                  <c:v>1.6537141018100846E-3</c:v>
                </c:pt>
                <c:pt idx="12">
                  <c:v>3.2361621001350902E-3</c:v>
                </c:pt>
                <c:pt idx="13">
                  <c:v>5.6416281607138607E-3</c:v>
                </c:pt>
                <c:pt idx="14">
                  <c:v>8.7479559046377883E-3</c:v>
                </c:pt>
                <c:pt idx="15">
                  <c:v>1.2219960419827499E-2</c:v>
                </c:pt>
                <c:pt idx="16">
                  <c:v>1.6651315507011665E-2</c:v>
                </c:pt>
                <c:pt idx="17">
                  <c:v>2.1696629435731654E-2</c:v>
                </c:pt>
                <c:pt idx="18">
                  <c:v>2.845734986078638E-2</c:v>
                </c:pt>
                <c:pt idx="19">
                  <c:v>3.688913099605045E-2</c:v>
                </c:pt>
                <c:pt idx="20">
                  <c:v>4.7923681040080372E-2</c:v>
                </c:pt>
                <c:pt idx="21">
                  <c:v>6.1789718722095141E-2</c:v>
                </c:pt>
                <c:pt idx="22">
                  <c:v>7.7447284169420524E-2</c:v>
                </c:pt>
                <c:pt idx="23">
                  <c:v>9.4757848033820008E-2</c:v>
                </c:pt>
                <c:pt idx="24">
                  <c:v>0.11411870808181683</c:v>
                </c:pt>
                <c:pt idx="25">
                  <c:v>0.13289718978286494</c:v>
                </c:pt>
                <c:pt idx="26">
                  <c:v>0.14912924760938789</c:v>
                </c:pt>
                <c:pt idx="27">
                  <c:v>0.164723639210481</c:v>
                </c:pt>
                <c:pt idx="28">
                  <c:v>0.17935578125089202</c:v>
                </c:pt>
                <c:pt idx="29">
                  <c:v>0.19171832509730702</c:v>
                </c:pt>
                <c:pt idx="30">
                  <c:v>0.202528903830099</c:v>
                </c:pt>
                <c:pt idx="31">
                  <c:v>0.21966617285613033</c:v>
                </c:pt>
                <c:pt idx="32">
                  <c:v>0.2373408538741669</c:v>
                </c:pt>
                <c:pt idx="33">
                  <c:v>0.25451877882733409</c:v>
                </c:pt>
                <c:pt idx="34">
                  <c:v>0.26996264070164183</c:v>
                </c:pt>
                <c:pt idx="35">
                  <c:v>0.28758699914718272</c:v>
                </c:pt>
                <c:pt idx="36">
                  <c:v>0.2943216631222898</c:v>
                </c:pt>
                <c:pt idx="37">
                  <c:v>0.29817335333838763</c:v>
                </c:pt>
                <c:pt idx="38">
                  <c:v>0.29846814055718496</c:v>
                </c:pt>
                <c:pt idx="39">
                  <c:v>0.29885294049473121</c:v>
                </c:pt>
                <c:pt idx="40">
                  <c:v>0.29645898676009769</c:v>
                </c:pt>
                <c:pt idx="41">
                  <c:v>0.2981242858106426</c:v>
                </c:pt>
                <c:pt idx="42">
                  <c:v>0.30565167115457698</c:v>
                </c:pt>
                <c:pt idx="43">
                  <c:v>0.316061545228431</c:v>
                </c:pt>
                <c:pt idx="44">
                  <c:v>0.3298254126284732</c:v>
                </c:pt>
                <c:pt idx="45">
                  <c:v>0.34209359769681402</c:v>
                </c:pt>
                <c:pt idx="46">
                  <c:v>0.35231400635089288</c:v>
                </c:pt>
                <c:pt idx="47">
                  <c:v>0.35312745289412545</c:v>
                </c:pt>
                <c:pt idx="48">
                  <c:v>0.35065324505246753</c:v>
                </c:pt>
                <c:pt idx="49">
                  <c:v>0.34377506016301673</c:v>
                </c:pt>
                <c:pt idx="50">
                  <c:v>0.34055553127910115</c:v>
                </c:pt>
                <c:pt idx="51">
                  <c:v>0.33256256289520342</c:v>
                </c:pt>
                <c:pt idx="52">
                  <c:v>0.32931322063182256</c:v>
                </c:pt>
                <c:pt idx="53">
                  <c:v>0.3285935591273767</c:v>
                </c:pt>
                <c:pt idx="54">
                  <c:v>0.32823148378583544</c:v>
                </c:pt>
                <c:pt idx="55">
                  <c:v>0.32224792205851283</c:v>
                </c:pt>
                <c:pt idx="56">
                  <c:v>0.32733085598663109</c:v>
                </c:pt>
                <c:pt idx="57">
                  <c:v>0.32474643932917613</c:v>
                </c:pt>
                <c:pt idx="58">
                  <c:v>0.3162293112535331</c:v>
                </c:pt>
                <c:pt idx="59">
                  <c:v>0.30292519755395741</c:v>
                </c:pt>
                <c:pt idx="60">
                  <c:v>0.2903810195293326</c:v>
                </c:pt>
                <c:pt idx="61">
                  <c:v>0.27057498919358142</c:v>
                </c:pt>
                <c:pt idx="62">
                  <c:v>0.25583614849693226</c:v>
                </c:pt>
                <c:pt idx="63">
                  <c:v>0.24479451456923285</c:v>
                </c:pt>
                <c:pt idx="64">
                  <c:v>0.24029110855020869</c:v>
                </c:pt>
                <c:pt idx="65">
                  <c:v>0.23425509811713116</c:v>
                </c:pt>
                <c:pt idx="66">
                  <c:v>0.22647159123066127</c:v>
                </c:pt>
                <c:pt idx="67">
                  <c:v>0.21762006150243279</c:v>
                </c:pt>
                <c:pt idx="68">
                  <c:v>0.20508870753542488</c:v>
                </c:pt>
                <c:pt idx="69">
                  <c:v>0.18474703059455846</c:v>
                </c:pt>
                <c:pt idx="70">
                  <c:v>0.16828665721522393</c:v>
                </c:pt>
                <c:pt idx="71">
                  <c:v>0.15451975353095795</c:v>
                </c:pt>
                <c:pt idx="72">
                  <c:v>0.14231022037933119</c:v>
                </c:pt>
                <c:pt idx="73">
                  <c:v>0.13257860466060686</c:v>
                </c:pt>
                <c:pt idx="74">
                  <c:v>0.12629964735575352</c:v>
                </c:pt>
                <c:pt idx="75">
                  <c:v>0.11604104774699958</c:v>
                </c:pt>
                <c:pt idx="76">
                  <c:v>0.10247508128046712</c:v>
                </c:pt>
                <c:pt idx="77">
                  <c:v>8.6501048561133914E-2</c:v>
                </c:pt>
                <c:pt idx="78">
                  <c:v>7.3418409195082759E-2</c:v>
                </c:pt>
                <c:pt idx="79">
                  <c:v>6.148437635383714E-2</c:v>
                </c:pt>
                <c:pt idx="80">
                  <c:v>5.1413520843603171E-2</c:v>
                </c:pt>
                <c:pt idx="81">
                  <c:v>4.4033030176791776E-2</c:v>
                </c:pt>
                <c:pt idx="82">
                  <c:v>4.1229403742977004E-2</c:v>
                </c:pt>
                <c:pt idx="83">
                  <c:v>3.6428406015614881E-2</c:v>
                </c:pt>
                <c:pt idx="84">
                  <c:v>3.2817428031353464E-2</c:v>
                </c:pt>
                <c:pt idx="85">
                  <c:v>3.0928864032836862E-2</c:v>
                </c:pt>
                <c:pt idx="86">
                  <c:v>3.0289753608206398E-2</c:v>
                </c:pt>
                <c:pt idx="87">
                  <c:v>2.4503356941392881E-2</c:v>
                </c:pt>
                <c:pt idx="88">
                  <c:v>1.8318025780554258E-2</c:v>
                </c:pt>
                <c:pt idx="89">
                  <c:v>1.2512502840234814E-2</c:v>
                </c:pt>
                <c:pt idx="90">
                  <c:v>1.6532164097122532E-3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5F-4220-BD20-0F8381FC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Labor Income,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7.2260728176188583E-7</c:v>
                </c:pt>
                <c:pt idx="7">
                  <c:v>0</c:v>
                </c:pt>
                <c:pt idx="8">
                  <c:v>0</c:v>
                </c:pt>
                <c:pt idx="9">
                  <c:v>2.3874871581707663E-6</c:v>
                </c:pt>
                <c:pt idx="10">
                  <c:v>0</c:v>
                </c:pt>
                <c:pt idx="11">
                  <c:v>5.2963034109622056E-6</c:v>
                </c:pt>
                <c:pt idx="12">
                  <c:v>7.8883811428971656E-6</c:v>
                </c:pt>
                <c:pt idx="13">
                  <c:v>1.1749001551842533E-5</c:v>
                </c:pt>
                <c:pt idx="14">
                  <c:v>1.7499101930152845E-5</c:v>
                </c:pt>
                <c:pt idx="15">
                  <c:v>2.6063378943455195E-5</c:v>
                </c:pt>
                <c:pt idx="16">
                  <c:v>3.619367123242956E-5</c:v>
                </c:pt>
                <c:pt idx="17">
                  <c:v>6.6765275969485981E-5</c:v>
                </c:pt>
                <c:pt idx="18">
                  <c:v>1.1925247560075808E-4</c:v>
                </c:pt>
                <c:pt idx="19">
                  <c:v>2.2719477327749098E-4</c:v>
                </c:pt>
                <c:pt idx="20">
                  <c:v>3.5922065669304E-4</c:v>
                </c:pt>
                <c:pt idx="21">
                  <c:v>6.7284117394153075E-4</c:v>
                </c:pt>
                <c:pt idx="22">
                  <c:v>1.0658715298946335E-3</c:v>
                </c:pt>
                <c:pt idx="23">
                  <c:v>1.7610673589572455E-3</c:v>
                </c:pt>
                <c:pt idx="24">
                  <c:v>2.7301760312271571E-3</c:v>
                </c:pt>
                <c:pt idx="25">
                  <c:v>4.5998573249487395E-3</c:v>
                </c:pt>
                <c:pt idx="26">
                  <c:v>7.4922222715785199E-3</c:v>
                </c:pt>
                <c:pt idx="27">
                  <c:v>1.0356218147776344E-2</c:v>
                </c:pt>
                <c:pt idx="28">
                  <c:v>1.4732439182876714E-2</c:v>
                </c:pt>
                <c:pt idx="29">
                  <c:v>1.8597378470780322E-2</c:v>
                </c:pt>
                <c:pt idx="30">
                  <c:v>2.4376742534309697E-2</c:v>
                </c:pt>
                <c:pt idx="31">
                  <c:v>3.0290138401753784E-2</c:v>
                </c:pt>
                <c:pt idx="32">
                  <c:v>3.5613231111327491E-2</c:v>
                </c:pt>
                <c:pt idx="33">
                  <c:v>4.3106539575319777E-2</c:v>
                </c:pt>
                <c:pt idx="34">
                  <c:v>5.0698103600308193E-2</c:v>
                </c:pt>
                <c:pt idx="35">
                  <c:v>5.9115173217305299E-2</c:v>
                </c:pt>
                <c:pt idx="36">
                  <c:v>6.6565992515088726E-2</c:v>
                </c:pt>
                <c:pt idx="37">
                  <c:v>7.3189948818346007E-2</c:v>
                </c:pt>
                <c:pt idx="38">
                  <c:v>8.1342804327767623E-2</c:v>
                </c:pt>
                <c:pt idx="39">
                  <c:v>8.8294518617179102E-2</c:v>
                </c:pt>
                <c:pt idx="40">
                  <c:v>9.1182451252508706E-2</c:v>
                </c:pt>
                <c:pt idx="41">
                  <c:v>9.5102467992582582E-2</c:v>
                </c:pt>
                <c:pt idx="42">
                  <c:v>9.6948059346191356E-2</c:v>
                </c:pt>
                <c:pt idx="43">
                  <c:v>9.8719622745760502E-2</c:v>
                </c:pt>
                <c:pt idx="44">
                  <c:v>9.9616499149339288E-2</c:v>
                </c:pt>
                <c:pt idx="45">
                  <c:v>0.10192107882513061</c:v>
                </c:pt>
                <c:pt idx="46">
                  <c:v>0.10217530395764608</c:v>
                </c:pt>
                <c:pt idx="47">
                  <c:v>0.10095064479261315</c:v>
                </c:pt>
                <c:pt idx="48">
                  <c:v>0.10260258837966503</c:v>
                </c:pt>
                <c:pt idx="49">
                  <c:v>0.10364092745334871</c:v>
                </c:pt>
                <c:pt idx="50">
                  <c:v>0.1025377777836016</c:v>
                </c:pt>
                <c:pt idx="51">
                  <c:v>9.9109245399475562E-2</c:v>
                </c:pt>
                <c:pt idx="52">
                  <c:v>9.4457506196650623E-2</c:v>
                </c:pt>
                <c:pt idx="53">
                  <c:v>9.3570961194548968E-2</c:v>
                </c:pt>
                <c:pt idx="54">
                  <c:v>8.9465515564126061E-2</c:v>
                </c:pt>
                <c:pt idx="55">
                  <c:v>8.8901298802906897E-2</c:v>
                </c:pt>
                <c:pt idx="56">
                  <c:v>8.5256120481502051E-2</c:v>
                </c:pt>
                <c:pt idx="57">
                  <c:v>8.3144437708299282E-2</c:v>
                </c:pt>
                <c:pt idx="58">
                  <c:v>7.4901264941422491E-2</c:v>
                </c:pt>
                <c:pt idx="59">
                  <c:v>6.5952119799804351E-2</c:v>
                </c:pt>
                <c:pt idx="60">
                  <c:v>5.9899823494707523E-2</c:v>
                </c:pt>
                <c:pt idx="61">
                  <c:v>5.2126151956757426E-2</c:v>
                </c:pt>
                <c:pt idx="62">
                  <c:v>4.4982431999557808E-2</c:v>
                </c:pt>
                <c:pt idx="63">
                  <c:v>3.9948022369341703E-2</c:v>
                </c:pt>
                <c:pt idx="64">
                  <c:v>3.334689293909876E-2</c:v>
                </c:pt>
                <c:pt idx="65">
                  <c:v>2.6336554915838306E-2</c:v>
                </c:pt>
                <c:pt idx="66">
                  <c:v>2.1485639099985358E-2</c:v>
                </c:pt>
                <c:pt idx="67">
                  <c:v>1.7719258693053228E-2</c:v>
                </c:pt>
                <c:pt idx="68">
                  <c:v>1.4956404514396254E-2</c:v>
                </c:pt>
                <c:pt idx="69">
                  <c:v>1.2054710805440533E-2</c:v>
                </c:pt>
                <c:pt idx="70">
                  <c:v>1.0404381499869372E-2</c:v>
                </c:pt>
                <c:pt idx="71">
                  <c:v>9.3699321820766603E-3</c:v>
                </c:pt>
                <c:pt idx="72">
                  <c:v>6.7541643962136097E-3</c:v>
                </c:pt>
                <c:pt idx="73">
                  <c:v>5.8126806565808433E-3</c:v>
                </c:pt>
                <c:pt idx="74">
                  <c:v>4.8866997313401711E-3</c:v>
                </c:pt>
                <c:pt idx="75">
                  <c:v>4.0758668628759565E-3</c:v>
                </c:pt>
                <c:pt idx="76">
                  <c:v>3.5828809479917993E-3</c:v>
                </c:pt>
                <c:pt idx="77">
                  <c:v>3.0661841584636311E-3</c:v>
                </c:pt>
                <c:pt idx="78">
                  <c:v>2.9394648198176852E-3</c:v>
                </c:pt>
                <c:pt idx="79">
                  <c:v>2.234202377408932E-3</c:v>
                </c:pt>
                <c:pt idx="80">
                  <c:v>1.8207699844491341E-3</c:v>
                </c:pt>
                <c:pt idx="81">
                  <c:v>1.4838417911283255E-3</c:v>
                </c:pt>
                <c:pt idx="82">
                  <c:v>1.2092611978177211E-3</c:v>
                </c:pt>
                <c:pt idx="83">
                  <c:v>9.8549092531044079E-4</c:v>
                </c:pt>
                <c:pt idx="84">
                  <c:v>8.0312873037728888E-4</c:v>
                </c:pt>
                <c:pt idx="85">
                  <c:v>6.5451211636314069E-4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15F-4220-BD20-0F8381FC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05904"/>
        <c:axId val="226218960"/>
      </c:lineChart>
      <c:catAx>
        <c:axId val="22620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8960"/>
        <c:crosses val="autoZero"/>
        <c:auto val="1"/>
        <c:lblAlgn val="ctr"/>
        <c:lblOffset val="100"/>
        <c:tickLblSkip val="10"/>
        <c:noMultiLvlLbl val="0"/>
      </c:catAx>
      <c:valAx>
        <c:axId val="2262189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0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El Salvador (2010), Costa</a:t>
            </a:r>
            <a:r>
              <a:rPr lang="es-SV" baseline="0" dirty="0"/>
              <a:t> Rica (2013), México (2004) y Alemania (2003)</a:t>
            </a:r>
            <a:endParaRPr lang="es-S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Labor Income,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2.4448424920218901E-6</c:v>
                </c:pt>
                <c:pt idx="6">
                  <c:v>5.7694327127884293E-4</c:v>
                </c:pt>
                <c:pt idx="7">
                  <c:v>1.7312088137637158E-3</c:v>
                </c:pt>
                <c:pt idx="8">
                  <c:v>3.1046586852433154E-3</c:v>
                </c:pt>
                <c:pt idx="9">
                  <c:v>4.6438735762830046E-3</c:v>
                </c:pt>
                <c:pt idx="10">
                  <c:v>7.6249828829416406E-3</c:v>
                </c:pt>
                <c:pt idx="11">
                  <c:v>1.2340491622619304E-2</c:v>
                </c:pt>
                <c:pt idx="12">
                  <c:v>1.9547568143070466E-2</c:v>
                </c:pt>
                <c:pt idx="13">
                  <c:v>3.0350543491824956E-2</c:v>
                </c:pt>
                <c:pt idx="14">
                  <c:v>4.7068673507025031E-2</c:v>
                </c:pt>
                <c:pt idx="15">
                  <c:v>7.1557030929372309E-2</c:v>
                </c:pt>
                <c:pt idx="16">
                  <c:v>0.10759345081229309</c:v>
                </c:pt>
                <c:pt idx="17">
                  <c:v>0.15517059930114088</c:v>
                </c:pt>
                <c:pt idx="18">
                  <c:v>0.21548625521748829</c:v>
                </c:pt>
                <c:pt idx="19">
                  <c:v>0.28618029666846628</c:v>
                </c:pt>
                <c:pt idx="20">
                  <c:v>0.36319255482102464</c:v>
                </c:pt>
                <c:pt idx="21">
                  <c:v>0.44096766281592986</c:v>
                </c:pt>
                <c:pt idx="22">
                  <c:v>0.51695348969887811</c:v>
                </c:pt>
                <c:pt idx="23">
                  <c:v>0.58905035512768189</c:v>
                </c:pt>
                <c:pt idx="24">
                  <c:v>0.65565938907889176</c:v>
                </c:pt>
                <c:pt idx="25">
                  <c:v>0.71545519917455969</c:v>
                </c:pt>
                <c:pt idx="26">
                  <c:v>0.76792595749321269</c:v>
                </c:pt>
                <c:pt idx="27">
                  <c:v>0.81787503044681731</c:v>
                </c:pt>
                <c:pt idx="28">
                  <c:v>0.85903743906303909</c:v>
                </c:pt>
                <c:pt idx="29">
                  <c:v>0.89275640573340465</c:v>
                </c:pt>
                <c:pt idx="30">
                  <c:v>0.91692877382375482</c:v>
                </c:pt>
                <c:pt idx="31">
                  <c:v>0.93789563627953276</c:v>
                </c:pt>
                <c:pt idx="32">
                  <c:v>0.9529409157322023</c:v>
                </c:pt>
                <c:pt idx="33">
                  <c:v>0.96664468290471151</c:v>
                </c:pt>
                <c:pt idx="34">
                  <c:v>0.9790677168370846</c:v>
                </c:pt>
                <c:pt idx="35">
                  <c:v>0.99816032527024279</c:v>
                </c:pt>
                <c:pt idx="36">
                  <c:v>1.0143508747151617</c:v>
                </c:pt>
                <c:pt idx="37">
                  <c:v>1.0258745022074285</c:v>
                </c:pt>
                <c:pt idx="38">
                  <c:v>1.0348253933051832</c:v>
                </c:pt>
                <c:pt idx="39">
                  <c:v>1.0414140879487364</c:v>
                </c:pt>
                <c:pt idx="40">
                  <c:v>1.0394743731057947</c:v>
                </c:pt>
                <c:pt idx="41">
                  <c:v>1.0349254768720206</c:v>
                </c:pt>
                <c:pt idx="42">
                  <c:v>1.0319995043592629</c:v>
                </c:pt>
                <c:pt idx="43">
                  <c:v>1.0260799959174867</c:v>
                </c:pt>
                <c:pt idx="44">
                  <c:v>1.0209849854310655</c:v>
                </c:pt>
                <c:pt idx="45">
                  <c:v>1.0156934523106049</c:v>
                </c:pt>
                <c:pt idx="46">
                  <c:v>1.0101961451339634</c:v>
                </c:pt>
                <c:pt idx="47">
                  <c:v>0.99880512135909927</c:v>
                </c:pt>
                <c:pt idx="48">
                  <c:v>0.98587527770088657</c:v>
                </c:pt>
                <c:pt idx="49">
                  <c:v>0.96786275878577299</c:v>
                </c:pt>
                <c:pt idx="50">
                  <c:v>0.94772017000845254</c:v>
                </c:pt>
                <c:pt idx="51">
                  <c:v>0.92389775798666729</c:v>
                </c:pt>
                <c:pt idx="52">
                  <c:v>0.89939046038007786</c:v>
                </c:pt>
                <c:pt idx="53">
                  <c:v>0.8753533032260955</c:v>
                </c:pt>
                <c:pt idx="54">
                  <c:v>0.84776191789191724</c:v>
                </c:pt>
                <c:pt idx="55">
                  <c:v>0.81911811320227845</c:v>
                </c:pt>
                <c:pt idx="56">
                  <c:v>0.7863100471631741</c:v>
                </c:pt>
                <c:pt idx="57">
                  <c:v>0.75127771496366003</c:v>
                </c:pt>
                <c:pt idx="58">
                  <c:v>0.71141838317378059</c:v>
                </c:pt>
                <c:pt idx="59">
                  <c:v>0.67375023670148892</c:v>
                </c:pt>
                <c:pt idx="60">
                  <c:v>0.63327610585819638</c:v>
                </c:pt>
                <c:pt idx="61">
                  <c:v>0.59268422964216017</c:v>
                </c:pt>
                <c:pt idx="62">
                  <c:v>0.55405048700951087</c:v>
                </c:pt>
                <c:pt idx="63">
                  <c:v>0.51255491505764106</c:v>
                </c:pt>
                <c:pt idx="64">
                  <c:v>0.46854822678966052</c:v>
                </c:pt>
                <c:pt idx="65">
                  <c:v>0.4278903290610428</c:v>
                </c:pt>
                <c:pt idx="66">
                  <c:v>0.39120232871303234</c:v>
                </c:pt>
                <c:pt idx="67">
                  <c:v>0.35484177263971056</c:v>
                </c:pt>
                <c:pt idx="68">
                  <c:v>0.32419593216342069</c:v>
                </c:pt>
                <c:pt idx="69">
                  <c:v>0.30135086280465517</c:v>
                </c:pt>
                <c:pt idx="70">
                  <c:v>0.27855420922178981</c:v>
                </c:pt>
                <c:pt idx="71">
                  <c:v>0.25859165872631817</c:v>
                </c:pt>
                <c:pt idx="72">
                  <c:v>0.23934572899707393</c:v>
                </c:pt>
                <c:pt idx="73">
                  <c:v>0.22405276374244773</c:v>
                </c:pt>
                <c:pt idx="74">
                  <c:v>0.20221158582480317</c:v>
                </c:pt>
                <c:pt idx="75">
                  <c:v>0.18271112984813823</c:v>
                </c:pt>
                <c:pt idx="76">
                  <c:v>0.16184233246709329</c:v>
                </c:pt>
                <c:pt idx="77">
                  <c:v>0.14287080552557307</c:v>
                </c:pt>
                <c:pt idx="78">
                  <c:v>0.12043969245239443</c:v>
                </c:pt>
                <c:pt idx="79">
                  <c:v>0.10199946627424257</c:v>
                </c:pt>
                <c:pt idx="80">
                  <c:v>8.5456182530648794E-2</c:v>
                </c:pt>
                <c:pt idx="81">
                  <c:v>7.1495579058644135E-2</c:v>
                </c:pt>
                <c:pt idx="82">
                  <c:v>6.1595326644664015E-2</c:v>
                </c:pt>
                <c:pt idx="83">
                  <c:v>5.6109914554131508E-2</c:v>
                </c:pt>
                <c:pt idx="84">
                  <c:v>5.4259004953395147E-2</c:v>
                </c:pt>
                <c:pt idx="85">
                  <c:v>5.1031340761050203E-2</c:v>
                </c:pt>
                <c:pt idx="86">
                  <c:v>4.8681731847890319E-2</c:v>
                </c:pt>
                <c:pt idx="87">
                  <c:v>4.2374286044449427E-2</c:v>
                </c:pt>
                <c:pt idx="88">
                  <c:v>3.3371152446194312E-2</c:v>
                </c:pt>
                <c:pt idx="89">
                  <c:v>2.1885377287804375E-2</c:v>
                </c:pt>
                <c:pt idx="90">
                  <c:v>1.071686423281909E-2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5F-4220-BD20-0F8381FC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Labor Income,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7.3763188109554455E-5</c:v>
                </c:pt>
                <c:pt idx="7">
                  <c:v>1.0118573804204771E-4</c:v>
                </c:pt>
                <c:pt idx="8">
                  <c:v>1.404103980720699E-4</c:v>
                </c:pt>
                <c:pt idx="9">
                  <c:v>1.9768534413360642E-4</c:v>
                </c:pt>
                <c:pt idx="10">
                  <c:v>2.8151503791458264E-4</c:v>
                </c:pt>
                <c:pt idx="11">
                  <c:v>4.0543719393863271E-4</c:v>
                </c:pt>
                <c:pt idx="12">
                  <c:v>6.0971783489144641E-4</c:v>
                </c:pt>
                <c:pt idx="13">
                  <c:v>1.0441396227460723E-3</c:v>
                </c:pt>
                <c:pt idx="14">
                  <c:v>2.6417634969777204E-3</c:v>
                </c:pt>
                <c:pt idx="15">
                  <c:v>8.3449596411658746E-3</c:v>
                </c:pt>
                <c:pt idx="16">
                  <c:v>2.0534803767486957E-2</c:v>
                </c:pt>
                <c:pt idx="17">
                  <c:v>4.0056882352340208E-2</c:v>
                </c:pt>
                <c:pt idx="18">
                  <c:v>7.3882250573185412E-2</c:v>
                </c:pt>
                <c:pt idx="19">
                  <c:v>0.13198421214376219</c:v>
                </c:pt>
                <c:pt idx="20">
                  <c:v>0.21068519484559173</c:v>
                </c:pt>
                <c:pt idx="21">
                  <c:v>0.29140590041808218</c:v>
                </c:pt>
                <c:pt idx="22">
                  <c:v>0.36770237674798106</c:v>
                </c:pt>
                <c:pt idx="23">
                  <c:v>0.44774220470411141</c:v>
                </c:pt>
                <c:pt idx="24">
                  <c:v>0.53098665267260436</c:v>
                </c:pt>
                <c:pt idx="25">
                  <c:v>0.61381767966679668</c:v>
                </c:pt>
                <c:pt idx="26">
                  <c:v>0.6899183798174342</c:v>
                </c:pt>
                <c:pt idx="27">
                  <c:v>0.75475240383599529</c:v>
                </c:pt>
                <c:pt idx="28">
                  <c:v>0.80822932673188153</c:v>
                </c:pt>
                <c:pt idx="29">
                  <c:v>0.85213942447062252</c:v>
                </c:pt>
                <c:pt idx="30">
                  <c:v>0.88747945467412959</c:v>
                </c:pt>
                <c:pt idx="31">
                  <c:v>0.91664541925264753</c:v>
                </c:pt>
                <c:pt idx="32">
                  <c:v>0.94549411534207484</c:v>
                </c:pt>
                <c:pt idx="33">
                  <c:v>0.97811375916810162</c:v>
                </c:pt>
                <c:pt idx="34">
                  <c:v>1.0098209957473256</c:v>
                </c:pt>
                <c:pt idx="35">
                  <c:v>1.0297212625366297</c:v>
                </c:pt>
                <c:pt idx="36">
                  <c:v>1.0316741646368834</c:v>
                </c:pt>
                <c:pt idx="37">
                  <c:v>1.0211428641001523</c:v>
                </c:pt>
                <c:pt idx="38">
                  <c:v>1.0103800339329765</c:v>
                </c:pt>
                <c:pt idx="39">
                  <c:v>1.0077186581059838</c:v>
                </c:pt>
                <c:pt idx="40">
                  <c:v>1.0122768760102689</c:v>
                </c:pt>
                <c:pt idx="41">
                  <c:v>1.0173646268249577</c:v>
                </c:pt>
                <c:pt idx="42">
                  <c:v>1.0171924548658879</c:v>
                </c:pt>
                <c:pt idx="43">
                  <c:v>1.0119592604002914</c:v>
                </c:pt>
                <c:pt idx="44">
                  <c:v>1.0082447198075368</c:v>
                </c:pt>
                <c:pt idx="45">
                  <c:v>1.0126066408512293</c:v>
                </c:pt>
                <c:pt idx="46">
                  <c:v>1.0232182998728894</c:v>
                </c:pt>
                <c:pt idx="47">
                  <c:v>1.0298812852647166</c:v>
                </c:pt>
                <c:pt idx="48">
                  <c:v>1.0238464151146993</c:v>
                </c:pt>
                <c:pt idx="49">
                  <c:v>1.0052186934906189</c:v>
                </c:pt>
                <c:pt idx="50">
                  <c:v>0.97908621832805121</c:v>
                </c:pt>
                <c:pt idx="51">
                  <c:v>0.94821363391734215</c:v>
                </c:pt>
                <c:pt idx="52">
                  <c:v>0.91322315444525115</c:v>
                </c:pt>
                <c:pt idx="53">
                  <c:v>0.87661648013156745</c:v>
                </c:pt>
                <c:pt idx="54">
                  <c:v>0.84114280838724831</c:v>
                </c:pt>
                <c:pt idx="55">
                  <c:v>0.80478068073720666</c:v>
                </c:pt>
                <c:pt idx="56">
                  <c:v>0.76204090106298794</c:v>
                </c:pt>
                <c:pt idx="57">
                  <c:v>0.7113162996660225</c:v>
                </c:pt>
                <c:pt idx="58">
                  <c:v>0.65747819748906333</c:v>
                </c:pt>
                <c:pt idx="59">
                  <c:v>0.60600884823285706</c:v>
                </c:pt>
                <c:pt idx="60">
                  <c:v>0.56920657130035279</c:v>
                </c:pt>
                <c:pt idx="61">
                  <c:v>0.51948723198698687</c:v>
                </c:pt>
                <c:pt idx="62">
                  <c:v>0.46777107978138815</c:v>
                </c:pt>
                <c:pt idx="63">
                  <c:v>0.41361692403843314</c:v>
                </c:pt>
                <c:pt idx="64">
                  <c:v>0.3581305183380018</c:v>
                </c:pt>
                <c:pt idx="65">
                  <c:v>0.30425891899561702</c:v>
                </c:pt>
                <c:pt idx="66">
                  <c:v>0.25583555550722703</c:v>
                </c:pt>
                <c:pt idx="67">
                  <c:v>0.2157732927811675</c:v>
                </c:pt>
                <c:pt idx="68">
                  <c:v>0.18457250557348157</c:v>
                </c:pt>
                <c:pt idx="69">
                  <c:v>0.16019906549677321</c:v>
                </c:pt>
                <c:pt idx="70">
                  <c:v>0.1394113841644026</c:v>
                </c:pt>
                <c:pt idx="71">
                  <c:v>0.11960032744260234</c:v>
                </c:pt>
                <c:pt idx="72">
                  <c:v>9.995415314128224E-2</c:v>
                </c:pt>
                <c:pt idx="73">
                  <c:v>8.135020929783951E-2</c:v>
                </c:pt>
                <c:pt idx="74">
                  <c:v>6.5304546378478739E-2</c:v>
                </c:pt>
                <c:pt idx="75">
                  <c:v>5.2839608950619503E-2</c:v>
                </c:pt>
                <c:pt idx="76">
                  <c:v>4.3964075036392665E-2</c:v>
                </c:pt>
                <c:pt idx="77">
                  <c:v>3.7870020775445178E-2</c:v>
                </c:pt>
                <c:pt idx="78">
                  <c:v>3.3492652852360284E-2</c:v>
                </c:pt>
                <c:pt idx="79">
                  <c:v>2.9980483735689997E-2</c:v>
                </c:pt>
                <c:pt idx="80">
                  <c:v>2.6846155702583061E-2</c:v>
                </c:pt>
                <c:pt idx="81">
                  <c:v>2.3854494353302138E-2</c:v>
                </c:pt>
                <c:pt idx="82">
                  <c:v>2.0857973311628114E-2</c:v>
                </c:pt>
                <c:pt idx="83">
                  <c:v>1.7744993212962294E-2</c:v>
                </c:pt>
                <c:pt idx="84">
                  <c:v>1.4492991199765295E-2</c:v>
                </c:pt>
                <c:pt idx="85">
                  <c:v>1.122050905434023E-2</c:v>
                </c:pt>
                <c:pt idx="86">
                  <c:v>8.1517868685401472E-3</c:v>
                </c:pt>
                <c:pt idx="87">
                  <c:v>5.5148830639555084E-3</c:v>
                </c:pt>
                <c:pt idx="88">
                  <c:v>3.4484724342323317E-3</c:v>
                </c:pt>
                <c:pt idx="89">
                  <c:v>1.9732086720412392E-3</c:v>
                </c:pt>
                <c:pt idx="90">
                  <c:v>1.0182791167970755E-3</c:v>
                </c:pt>
                <c:pt idx="91">
                  <c:v>2.2389297096782467E-5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5F-4220-BD20-0F8381FC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Labor Income,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2.9283615178429069E-4</c:v>
                </c:pt>
                <c:pt idx="7">
                  <c:v>4.4642424828654384E-4</c:v>
                </c:pt>
                <c:pt idx="8">
                  <c:v>6.1670253799493496E-4</c:v>
                </c:pt>
                <c:pt idx="9">
                  <c:v>1.0564184679500196E-3</c:v>
                </c:pt>
                <c:pt idx="10">
                  <c:v>2.3937163453356751E-3</c:v>
                </c:pt>
                <c:pt idx="11">
                  <c:v>5.6193330666041204E-3</c:v>
                </c:pt>
                <c:pt idx="12">
                  <c:v>1.2137254149166271E-2</c:v>
                </c:pt>
                <c:pt idx="13">
                  <c:v>2.3790687821251079E-2</c:v>
                </c:pt>
                <c:pt idx="14">
                  <c:v>4.2373117532957437E-2</c:v>
                </c:pt>
                <c:pt idx="15">
                  <c:v>6.9410123646316102E-2</c:v>
                </c:pt>
                <c:pt idx="16">
                  <c:v>0.10474033832838064</c:v>
                </c:pt>
                <c:pt idx="17">
                  <c:v>0.14890296304804218</c:v>
                </c:pt>
                <c:pt idx="18">
                  <c:v>0.19955929491259272</c:v>
                </c:pt>
                <c:pt idx="19">
                  <c:v>0.25573247340698058</c:v>
                </c:pt>
                <c:pt idx="20">
                  <c:v>0.31524799147477878</c:v>
                </c:pt>
                <c:pt idx="21">
                  <c:v>0.37864709960403914</c:v>
                </c:pt>
                <c:pt idx="22">
                  <c:v>0.44187063438320634</c:v>
                </c:pt>
                <c:pt idx="23">
                  <c:v>0.50654405646678746</c:v>
                </c:pt>
                <c:pt idx="24">
                  <c:v>0.57008931173954447</c:v>
                </c:pt>
                <c:pt idx="25">
                  <c:v>0.62966514444116006</c:v>
                </c:pt>
                <c:pt idx="26">
                  <c:v>0.67938592707261514</c:v>
                </c:pt>
                <c:pt idx="27">
                  <c:v>0.72590373185290213</c:v>
                </c:pt>
                <c:pt idx="28">
                  <c:v>0.76447017261143446</c:v>
                </c:pt>
                <c:pt idx="29">
                  <c:v>0.79970229621775057</c:v>
                </c:pt>
                <c:pt idx="30">
                  <c:v>0.83173459810392958</c:v>
                </c:pt>
                <c:pt idx="31">
                  <c:v>0.87108246658780031</c:v>
                </c:pt>
                <c:pt idx="32">
                  <c:v>0.90500664648552431</c:v>
                </c:pt>
                <c:pt idx="33">
                  <c:v>0.94568426321454158</c:v>
                </c:pt>
                <c:pt idx="34">
                  <c:v>0.97787372916050541</c:v>
                </c:pt>
                <c:pt idx="35">
                  <c:v>1.0082119208069975</c:v>
                </c:pt>
                <c:pt idx="36">
                  <c:v>1.0272356053625504</c:v>
                </c:pt>
                <c:pt idx="37">
                  <c:v>1.0512202365049994</c:v>
                </c:pt>
                <c:pt idx="38">
                  <c:v>1.0597538155914259</c:v>
                </c:pt>
                <c:pt idx="39">
                  <c:v>1.0670507861818506</c:v>
                </c:pt>
                <c:pt idx="40">
                  <c:v>1.0706952445220133</c:v>
                </c:pt>
                <c:pt idx="41">
                  <c:v>1.0752678297807203</c:v>
                </c:pt>
                <c:pt idx="42">
                  <c:v>1.0685889814288752</c:v>
                </c:pt>
                <c:pt idx="43">
                  <c:v>1.0610045820157143</c:v>
                </c:pt>
                <c:pt idx="44">
                  <c:v>1.0558331892623414</c:v>
                </c:pt>
                <c:pt idx="45">
                  <c:v>1.0423695487819002</c:v>
                </c:pt>
                <c:pt idx="46">
                  <c:v>1.0168955827058364</c:v>
                </c:pt>
                <c:pt idx="47">
                  <c:v>0.98617040767052455</c:v>
                </c:pt>
                <c:pt idx="48">
                  <c:v>0.95561003072876394</c:v>
                </c:pt>
                <c:pt idx="49">
                  <c:v>0.92271053510319223</c:v>
                </c:pt>
                <c:pt idx="50">
                  <c:v>0.89808427010148562</c:v>
                </c:pt>
                <c:pt idx="51">
                  <c:v>0.8760898510399564</c:v>
                </c:pt>
                <c:pt idx="52">
                  <c:v>0.85910598178901743</c:v>
                </c:pt>
                <c:pt idx="53">
                  <c:v>0.84505452862093933</c:v>
                </c:pt>
                <c:pt idx="54">
                  <c:v>0.82508320913809508</c:v>
                </c:pt>
                <c:pt idx="55">
                  <c:v>0.79615261631301371</c:v>
                </c:pt>
                <c:pt idx="56">
                  <c:v>0.7735395256726314</c:v>
                </c:pt>
                <c:pt idx="57">
                  <c:v>0.74722820567360437</c:v>
                </c:pt>
                <c:pt idx="58">
                  <c:v>0.70813340165740324</c:v>
                </c:pt>
                <c:pt idx="59">
                  <c:v>0.66631390403909907</c:v>
                </c:pt>
                <c:pt idx="60">
                  <c:v>0.62647788810479788</c:v>
                </c:pt>
                <c:pt idx="61">
                  <c:v>0.58105451535974606</c:v>
                </c:pt>
                <c:pt idx="62">
                  <c:v>0.53033284130110792</c:v>
                </c:pt>
                <c:pt idx="63">
                  <c:v>0.49036514253036745</c:v>
                </c:pt>
                <c:pt idx="64">
                  <c:v>0.45882788174939909</c:v>
                </c:pt>
                <c:pt idx="65">
                  <c:v>0.42775600298342442</c:v>
                </c:pt>
                <c:pt idx="66">
                  <c:v>0.39910960390726552</c:v>
                </c:pt>
                <c:pt idx="67">
                  <c:v>0.37823303374818856</c:v>
                </c:pt>
                <c:pt idx="68">
                  <c:v>0.35082730271052165</c:v>
                </c:pt>
                <c:pt idx="69">
                  <c:v>0.31477457165057848</c:v>
                </c:pt>
                <c:pt idx="70">
                  <c:v>0.28058314015570068</c:v>
                </c:pt>
                <c:pt idx="71">
                  <c:v>0.24792519324638299</c:v>
                </c:pt>
                <c:pt idx="72">
                  <c:v>0.21651661411260625</c:v>
                </c:pt>
                <c:pt idx="73">
                  <c:v>0.19259992717939531</c:v>
                </c:pt>
                <c:pt idx="74">
                  <c:v>0.17424014719905748</c:v>
                </c:pt>
                <c:pt idx="75">
                  <c:v>0.15617368441990206</c:v>
                </c:pt>
                <c:pt idx="76">
                  <c:v>0.13656221206191466</c:v>
                </c:pt>
                <c:pt idx="77">
                  <c:v>0.11705088045498836</c:v>
                </c:pt>
                <c:pt idx="78">
                  <c:v>9.9496559952278449E-2</c:v>
                </c:pt>
                <c:pt idx="79">
                  <c:v>8.5005011164972194E-2</c:v>
                </c:pt>
                <c:pt idx="80">
                  <c:v>7.1810934619217379E-2</c:v>
                </c:pt>
                <c:pt idx="81">
                  <c:v>6.187144260503414E-2</c:v>
                </c:pt>
                <c:pt idx="82">
                  <c:v>5.6624628736055643E-2</c:v>
                </c:pt>
                <c:pt idx="83">
                  <c:v>4.9762150705603053E-2</c:v>
                </c:pt>
                <c:pt idx="84">
                  <c:v>4.3840588271322624E-2</c:v>
                </c:pt>
                <c:pt idx="85">
                  <c:v>4.060654699787896E-2</c:v>
                </c:pt>
                <c:pt idx="86">
                  <c:v>3.8876494418517711E-2</c:v>
                </c:pt>
                <c:pt idx="87">
                  <c:v>3.068380676907901E-2</c:v>
                </c:pt>
                <c:pt idx="88">
                  <c:v>2.2812904927529465E-2</c:v>
                </c:pt>
                <c:pt idx="89">
                  <c:v>1.5565953926153212E-2</c:v>
                </c:pt>
                <c:pt idx="90">
                  <c:v>2.0414638290073058E-3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5F-4220-BD20-0F8381FC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Labor Income,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</c:v>
                </c:pt>
                <c:pt idx="1">
                  <c:v>1.0863208529103684E-5</c:v>
                </c:pt>
                <c:pt idx="2">
                  <c:v>0</c:v>
                </c:pt>
                <c:pt idx="3">
                  <c:v>0</c:v>
                </c:pt>
                <c:pt idx="4">
                  <c:v>1.1180082249414127E-5</c:v>
                </c:pt>
                <c:pt idx="5">
                  <c:v>0</c:v>
                </c:pt>
                <c:pt idx="6">
                  <c:v>1.2119042457438172E-5</c:v>
                </c:pt>
                <c:pt idx="7">
                  <c:v>1.1337522013596124E-5</c:v>
                </c:pt>
                <c:pt idx="8">
                  <c:v>1.7466113263377018E-5</c:v>
                </c:pt>
                <c:pt idx="9">
                  <c:v>1.6360046530210077E-5</c:v>
                </c:pt>
                <c:pt idx="10">
                  <c:v>1.8615274822506183E-5</c:v>
                </c:pt>
                <c:pt idx="11">
                  <c:v>5.5313375217806563E-5</c:v>
                </c:pt>
                <c:pt idx="12">
                  <c:v>1.1622272343636442E-4</c:v>
                </c:pt>
                <c:pt idx="13">
                  <c:v>4.1984899284646407E-4</c:v>
                </c:pt>
                <c:pt idx="14">
                  <c:v>1.5066030248074421E-3</c:v>
                </c:pt>
                <c:pt idx="15">
                  <c:v>4.8634651305727748E-3</c:v>
                </c:pt>
                <c:pt idx="16">
                  <c:v>1.3965417798880475E-2</c:v>
                </c:pt>
                <c:pt idx="17">
                  <c:v>3.7640644301451642E-2</c:v>
                </c:pt>
                <c:pt idx="18">
                  <c:v>8.6572165385275457E-2</c:v>
                </c:pt>
                <c:pt idx="19">
                  <c:v>0.14675305235471259</c:v>
                </c:pt>
                <c:pt idx="20">
                  <c:v>0.20962947465267243</c:v>
                </c:pt>
                <c:pt idx="21">
                  <c:v>0.28260707484838538</c:v>
                </c:pt>
                <c:pt idx="22">
                  <c:v>0.35813403302715591</c:v>
                </c:pt>
                <c:pt idx="23">
                  <c:v>0.42012442313454318</c:v>
                </c:pt>
                <c:pt idx="24">
                  <c:v>0.48558525573300315</c:v>
                </c:pt>
                <c:pt idx="25">
                  <c:v>0.54816850294974628</c:v>
                </c:pt>
                <c:pt idx="26">
                  <c:v>0.60858998498634398</c:v>
                </c:pt>
                <c:pt idx="27">
                  <c:v>0.67683308322786806</c:v>
                </c:pt>
                <c:pt idx="28">
                  <c:v>0.73749314065458282</c:v>
                </c:pt>
                <c:pt idx="29">
                  <c:v>0.78708764484415983</c:v>
                </c:pt>
                <c:pt idx="30">
                  <c:v>0.83985713711599419</c:v>
                </c:pt>
                <c:pt idx="31">
                  <c:v>0.8650227899949019</c:v>
                </c:pt>
                <c:pt idx="32">
                  <c:v>0.88092840871711497</c:v>
                </c:pt>
                <c:pt idx="33">
                  <c:v>0.9047584719211772</c:v>
                </c:pt>
                <c:pt idx="34">
                  <c:v>0.92850320196186276</c:v>
                </c:pt>
                <c:pt idx="35">
                  <c:v>0.94484105834088405</c:v>
                </c:pt>
                <c:pt idx="36">
                  <c:v>0.97303363916899444</c:v>
                </c:pt>
                <c:pt idx="37">
                  <c:v>0.99633703594199408</c:v>
                </c:pt>
                <c:pt idx="38">
                  <c:v>1.0125355132434957</c:v>
                </c:pt>
                <c:pt idx="39">
                  <c:v>1.0293325600340903</c:v>
                </c:pt>
                <c:pt idx="40">
                  <c:v>1.0340549274654807</c:v>
                </c:pt>
                <c:pt idx="41">
                  <c:v>1.04307977983976</c:v>
                </c:pt>
                <c:pt idx="42">
                  <c:v>1.0419760690246753</c:v>
                </c:pt>
                <c:pt idx="43">
                  <c:v>1.0574192151319768</c:v>
                </c:pt>
                <c:pt idx="44">
                  <c:v>1.0665852413227213</c:v>
                </c:pt>
                <c:pt idx="45">
                  <c:v>1.0789042848732615</c:v>
                </c:pt>
                <c:pt idx="46">
                  <c:v>1.0730825884410906</c:v>
                </c:pt>
                <c:pt idx="47">
                  <c:v>1.0821027206982254</c:v>
                </c:pt>
                <c:pt idx="48">
                  <c:v>1.0804796423636052</c:v>
                </c:pt>
                <c:pt idx="49">
                  <c:v>1.0671657143986899</c:v>
                </c:pt>
                <c:pt idx="50">
                  <c:v>1.0653417430263727</c:v>
                </c:pt>
                <c:pt idx="51">
                  <c:v>1.0652490987497119</c:v>
                </c:pt>
                <c:pt idx="52">
                  <c:v>1.0434018770247757</c:v>
                </c:pt>
                <c:pt idx="53">
                  <c:v>1.0232488817049294</c:v>
                </c:pt>
                <c:pt idx="54">
                  <c:v>0.98471873721171022</c:v>
                </c:pt>
                <c:pt idx="55">
                  <c:v>0.92892646771530729</c:v>
                </c:pt>
                <c:pt idx="56">
                  <c:v>0.87537407451180271</c:v>
                </c:pt>
                <c:pt idx="57">
                  <c:v>0.79198349031156512</c:v>
                </c:pt>
                <c:pt idx="58">
                  <c:v>0.70060796889836729</c:v>
                </c:pt>
                <c:pt idx="59">
                  <c:v>0.60932592110907424</c:v>
                </c:pt>
                <c:pt idx="60">
                  <c:v>0.50344381349929923</c:v>
                </c:pt>
                <c:pt idx="61">
                  <c:v>0.39854141507777746</c:v>
                </c:pt>
                <c:pt idx="62">
                  <c:v>0.29159945565999729</c:v>
                </c:pt>
                <c:pt idx="63">
                  <c:v>0.20153528397773382</c:v>
                </c:pt>
                <c:pt idx="64">
                  <c:v>0.12411151646439819</c:v>
                </c:pt>
                <c:pt idx="65">
                  <c:v>7.6071164373002084E-2</c:v>
                </c:pt>
                <c:pt idx="66">
                  <c:v>4.9137081747470328E-2</c:v>
                </c:pt>
                <c:pt idx="67">
                  <c:v>3.5227959311241917E-2</c:v>
                </c:pt>
                <c:pt idx="68">
                  <c:v>2.7080177702129411E-2</c:v>
                </c:pt>
                <c:pt idx="69">
                  <c:v>2.2817455662265174E-2</c:v>
                </c:pt>
                <c:pt idx="70">
                  <c:v>2.0771429259110501E-2</c:v>
                </c:pt>
                <c:pt idx="71">
                  <c:v>1.935830242700096E-2</c:v>
                </c:pt>
                <c:pt idx="72">
                  <c:v>1.6257257799120781E-2</c:v>
                </c:pt>
                <c:pt idx="73">
                  <c:v>1.4011714418312308E-2</c:v>
                </c:pt>
                <c:pt idx="74">
                  <c:v>1.1328595469645864E-2</c:v>
                </c:pt>
                <c:pt idx="75">
                  <c:v>9.4619341261282276E-3</c:v>
                </c:pt>
                <c:pt idx="76">
                  <c:v>9.2598154715812595E-3</c:v>
                </c:pt>
                <c:pt idx="77">
                  <c:v>7.3677075290293102E-3</c:v>
                </c:pt>
                <c:pt idx="78">
                  <c:v>7.3651220760706211E-3</c:v>
                </c:pt>
                <c:pt idx="79">
                  <c:v>6.5331985997804931E-3</c:v>
                </c:pt>
                <c:pt idx="80">
                  <c:v>6.0855663557362171E-3</c:v>
                </c:pt>
                <c:pt idx="81">
                  <c:v>4.2572741440655131E-3</c:v>
                </c:pt>
                <c:pt idx="82">
                  <c:v>3.4971655419521143E-3</c:v>
                </c:pt>
                <c:pt idx="83">
                  <c:v>2.5580176432860916E-3</c:v>
                </c:pt>
                <c:pt idx="84">
                  <c:v>2.0049781589273233E-3</c:v>
                </c:pt>
                <c:pt idx="85">
                  <c:v>1.4995513930853492E-3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15F-4220-BD20-0F8381FC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08624"/>
        <c:axId val="226212976"/>
      </c:lineChart>
      <c:catAx>
        <c:axId val="22620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2976"/>
        <c:crosses val="autoZero"/>
        <c:auto val="1"/>
        <c:lblAlgn val="ctr"/>
        <c:lblOffset val="100"/>
        <c:tickLblSkip val="10"/>
        <c:noMultiLvlLbl val="0"/>
      </c:catAx>
      <c:valAx>
        <c:axId val="226212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0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El Salvador (2010), Costa</a:t>
            </a:r>
            <a:r>
              <a:rPr lang="es-SV" baseline="0" dirty="0"/>
              <a:t> Rica (2013), México (2004) y Alemania (2003)</a:t>
            </a:r>
            <a:endParaRPr lang="es-S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LifeCycle Deficit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0.45230894169392349</c:v>
                </c:pt>
                <c:pt idx="1">
                  <c:v>0.44394952288951278</c:v>
                </c:pt>
                <c:pt idx="2">
                  <c:v>0.41457500667668912</c:v>
                </c:pt>
                <c:pt idx="3">
                  <c:v>0.4246945822750966</c:v>
                </c:pt>
                <c:pt idx="4">
                  <c:v>0.4513380612894391</c:v>
                </c:pt>
                <c:pt idx="5">
                  <c:v>0.50382578312786863</c:v>
                </c:pt>
                <c:pt idx="6">
                  <c:v>0.54897393796025007</c:v>
                </c:pt>
                <c:pt idx="7">
                  <c:v>0.58186344810923629</c:v>
                </c:pt>
                <c:pt idx="8">
                  <c:v>0.59994483348940808</c:v>
                </c:pt>
                <c:pt idx="9">
                  <c:v>0.61748288929499284</c:v>
                </c:pt>
                <c:pt idx="10">
                  <c:v>0.63522053612296747</c:v>
                </c:pt>
                <c:pt idx="11">
                  <c:v>0.6513544724712852</c:v>
                </c:pt>
                <c:pt idx="12">
                  <c:v>0.67082763114570509</c:v>
                </c:pt>
                <c:pt idx="13">
                  <c:v>0.69651064433378262</c:v>
                </c:pt>
                <c:pt idx="14">
                  <c:v>0.69604131968839533</c:v>
                </c:pt>
                <c:pt idx="15">
                  <c:v>0.71464835741819699</c:v>
                </c:pt>
                <c:pt idx="16">
                  <c:v>0.71281395179387674</c:v>
                </c:pt>
                <c:pt idx="17">
                  <c:v>0.69385765045043746</c:v>
                </c:pt>
                <c:pt idx="18">
                  <c:v>0.67716753822702824</c:v>
                </c:pt>
                <c:pt idx="19">
                  <c:v>0.6548245351376546</c:v>
                </c:pt>
                <c:pt idx="20">
                  <c:v>0.62111906432978048</c:v>
                </c:pt>
                <c:pt idx="21">
                  <c:v>0.59050374793964189</c:v>
                </c:pt>
                <c:pt idx="22">
                  <c:v>0.54783707210004984</c:v>
                </c:pt>
                <c:pt idx="23">
                  <c:v>0.48850836630845157</c:v>
                </c:pt>
                <c:pt idx="24">
                  <c:v>0.43592213622413334</c:v>
                </c:pt>
                <c:pt idx="25">
                  <c:v>0.40383664269949593</c:v>
                </c:pt>
                <c:pt idx="26">
                  <c:v>0.36700547519207322</c:v>
                </c:pt>
                <c:pt idx="27">
                  <c:v>0.30986294773625689</c:v>
                </c:pt>
                <c:pt idx="28">
                  <c:v>0.28543958575966544</c:v>
                </c:pt>
                <c:pt idx="29">
                  <c:v>0.25511224371319691</c:v>
                </c:pt>
                <c:pt idx="30">
                  <c:v>0.22473226387818501</c:v>
                </c:pt>
                <c:pt idx="31">
                  <c:v>0.20457053026394509</c:v>
                </c:pt>
                <c:pt idx="32">
                  <c:v>0.18880140103985488</c:v>
                </c:pt>
                <c:pt idx="33">
                  <c:v>0.17826714922701312</c:v>
                </c:pt>
                <c:pt idx="34">
                  <c:v>0.15953473790639067</c:v>
                </c:pt>
                <c:pt idx="35">
                  <c:v>0.14471753712800037</c:v>
                </c:pt>
                <c:pt idx="36">
                  <c:v>0.13243959717396048</c:v>
                </c:pt>
                <c:pt idx="37">
                  <c:v>0.11748610668730788</c:v>
                </c:pt>
                <c:pt idx="38">
                  <c:v>0.10942877961640797</c:v>
                </c:pt>
                <c:pt idx="39">
                  <c:v>0.1053812883155094</c:v>
                </c:pt>
                <c:pt idx="40">
                  <c:v>0.11002427403561273</c:v>
                </c:pt>
                <c:pt idx="41">
                  <c:v>0.11705302771215391</c:v>
                </c:pt>
                <c:pt idx="42">
                  <c:v>0.12283073343910901</c:v>
                </c:pt>
                <c:pt idx="43">
                  <c:v>0.13256379415209529</c:v>
                </c:pt>
                <c:pt idx="44">
                  <c:v>0.14055200553023131</c:v>
                </c:pt>
                <c:pt idx="45">
                  <c:v>0.15048580135813738</c:v>
                </c:pt>
                <c:pt idx="46">
                  <c:v>0.16283528928792648</c:v>
                </c:pt>
                <c:pt idx="47">
                  <c:v>0.17999202838595391</c:v>
                </c:pt>
                <c:pt idx="48">
                  <c:v>0.19888696308388662</c:v>
                </c:pt>
                <c:pt idx="49">
                  <c:v>0.22187788896244362</c:v>
                </c:pt>
                <c:pt idx="50">
                  <c:v>0.24774447335425109</c:v>
                </c:pt>
                <c:pt idx="51">
                  <c:v>0.27803713237979566</c:v>
                </c:pt>
                <c:pt idx="52">
                  <c:v>0.30845569933587647</c:v>
                </c:pt>
                <c:pt idx="53">
                  <c:v>0.34009495676509827</c:v>
                </c:pt>
                <c:pt idx="54">
                  <c:v>0.37478126494669545</c:v>
                </c:pt>
                <c:pt idx="55">
                  <c:v>0.40860798965908629</c:v>
                </c:pt>
                <c:pt idx="56">
                  <c:v>0.4452942835402276</c:v>
                </c:pt>
                <c:pt idx="57">
                  <c:v>0.48402029116661788</c:v>
                </c:pt>
                <c:pt idx="58">
                  <c:v>0.52741320364453825</c:v>
                </c:pt>
                <c:pt idx="59">
                  <c:v>0.56926031399458354</c:v>
                </c:pt>
                <c:pt idx="60">
                  <c:v>0.61241036144645944</c:v>
                </c:pt>
                <c:pt idx="61">
                  <c:v>0.65529048890123065</c:v>
                </c:pt>
                <c:pt idx="62">
                  <c:v>0.69618770185717849</c:v>
                </c:pt>
                <c:pt idx="63">
                  <c:v>0.73820974000348061</c:v>
                </c:pt>
                <c:pt idx="64">
                  <c:v>0.78217788121185328</c:v>
                </c:pt>
                <c:pt idx="65">
                  <c:v>0.82240590126575752</c:v>
                </c:pt>
                <c:pt idx="66">
                  <c:v>0.85741006905245665</c:v>
                </c:pt>
                <c:pt idx="67">
                  <c:v>0.89341562871422431</c:v>
                </c:pt>
                <c:pt idx="68">
                  <c:v>0.92318934659603935</c:v>
                </c:pt>
                <c:pt idx="69">
                  <c:v>0.94497100450810634</c:v>
                </c:pt>
                <c:pt idx="70">
                  <c:v>0.96811750902974514</c:v>
                </c:pt>
                <c:pt idx="71">
                  <c:v>0.98955111890897796</c:v>
                </c:pt>
                <c:pt idx="72">
                  <c:v>1.007412414638406</c:v>
                </c:pt>
                <c:pt idx="73">
                  <c:v>1.0203434248168501</c:v>
                </c:pt>
                <c:pt idx="74">
                  <c:v>1.0369583655908339</c:v>
                </c:pt>
                <c:pt idx="75">
                  <c:v>1.0511159545483257</c:v>
                </c:pt>
                <c:pt idx="76">
                  <c:v>1.0648571568996794</c:v>
                </c:pt>
                <c:pt idx="77">
                  <c:v>1.0736088236677852</c:v>
                </c:pt>
                <c:pt idx="78">
                  <c:v>1.0871423643924916</c:v>
                </c:pt>
                <c:pt idx="79">
                  <c:v>1.0992245364883659</c:v>
                </c:pt>
                <c:pt idx="80">
                  <c:v>1.1073322261427574</c:v>
                </c:pt>
                <c:pt idx="81">
                  <c:v>1.1062173649583296</c:v>
                </c:pt>
                <c:pt idx="82">
                  <c:v>1.1076777050837026</c:v>
                </c:pt>
                <c:pt idx="83">
                  <c:v>1.1096689826438562</c:v>
                </c:pt>
                <c:pt idx="84">
                  <c:v>1.1069202894426307</c:v>
                </c:pt>
                <c:pt idx="85">
                  <c:v>1.1125340945078266</c:v>
                </c:pt>
                <c:pt idx="86">
                  <c:v>1.1335810603742069</c:v>
                </c:pt>
                <c:pt idx="87">
                  <c:v>1.1573913415107515</c:v>
                </c:pt>
                <c:pt idx="88">
                  <c:v>1.1763679214108391</c:v>
                </c:pt>
                <c:pt idx="89">
                  <c:v>1.2048387029477581</c:v>
                </c:pt>
                <c:pt idx="90">
                  <c:v>1.2331570783224455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8F1-4C86-95B0-373DBF09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LifeCycle Deficit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0.40678194024798225</c:v>
                </c:pt>
                <c:pt idx="1">
                  <c:v>0.30749599481075124</c:v>
                </c:pt>
                <c:pt idx="2">
                  <c:v>0.33879154602010264</c:v>
                </c:pt>
                <c:pt idx="3">
                  <c:v>0.33039677453190752</c:v>
                </c:pt>
                <c:pt idx="4">
                  <c:v>0.3985733991147084</c:v>
                </c:pt>
                <c:pt idx="5">
                  <c:v>0.48301593481854133</c:v>
                </c:pt>
                <c:pt idx="6">
                  <c:v>0.53565143668865256</c:v>
                </c:pt>
                <c:pt idx="7">
                  <c:v>0.56681404059896412</c:v>
                </c:pt>
                <c:pt idx="8">
                  <c:v>0.59102572234315909</c:v>
                </c:pt>
                <c:pt idx="9">
                  <c:v>0.60023397162587067</c:v>
                </c:pt>
                <c:pt idx="10">
                  <c:v>0.61233911825619769</c:v>
                </c:pt>
                <c:pt idx="11">
                  <c:v>0.61540402211226042</c:v>
                </c:pt>
                <c:pt idx="12">
                  <c:v>0.62397478388926098</c:v>
                </c:pt>
                <c:pt idx="13">
                  <c:v>0.62025382156012987</c:v>
                </c:pt>
                <c:pt idx="14">
                  <c:v>0.61786233222139686</c:v>
                </c:pt>
                <c:pt idx="15">
                  <c:v>0.62534244017703344</c:v>
                </c:pt>
                <c:pt idx="16">
                  <c:v>0.63079032891014308</c:v>
                </c:pt>
                <c:pt idx="17">
                  <c:v>0.63062804989630206</c:v>
                </c:pt>
                <c:pt idx="18">
                  <c:v>0.64095628471517874</c:v>
                </c:pt>
                <c:pt idx="19">
                  <c:v>0.60995318285162825</c:v>
                </c:pt>
                <c:pt idx="20">
                  <c:v>0.54151430844004078</c:v>
                </c:pt>
                <c:pt idx="21">
                  <c:v>0.45466171243011544</c:v>
                </c:pt>
                <c:pt idx="22">
                  <c:v>0.37789887919091986</c:v>
                </c:pt>
                <c:pt idx="23">
                  <c:v>0.30079343763801059</c:v>
                </c:pt>
                <c:pt idx="24">
                  <c:v>0.22282175591603132</c:v>
                </c:pt>
                <c:pt idx="25">
                  <c:v>0.16770486039791627</c:v>
                </c:pt>
                <c:pt idx="26">
                  <c:v>0.1091068630823584</c:v>
                </c:pt>
                <c:pt idx="27">
                  <c:v>2.1607754423706407E-2</c:v>
                </c:pt>
                <c:pt idx="28">
                  <c:v>-2.8447597906552147E-2</c:v>
                </c:pt>
                <c:pt idx="29">
                  <c:v>-6.9014400839282813E-2</c:v>
                </c:pt>
                <c:pt idx="30">
                  <c:v>-0.10240395878873251</c:v>
                </c:pt>
                <c:pt idx="31">
                  <c:v>-0.13557222717385353</c:v>
                </c:pt>
                <c:pt idx="32">
                  <c:v>-0.17287748226904362</c:v>
                </c:pt>
                <c:pt idx="33">
                  <c:v>-0.21758613160423643</c:v>
                </c:pt>
                <c:pt idx="34">
                  <c:v>-0.25526766573900656</c:v>
                </c:pt>
                <c:pt idx="35">
                  <c:v>-0.27489856672137514</c:v>
                </c:pt>
                <c:pt idx="36">
                  <c:v>-0.27647952879311793</c:v>
                </c:pt>
                <c:pt idx="37">
                  <c:v>-0.26740769801829833</c:v>
                </c:pt>
                <c:pt idx="38">
                  <c:v>-0.2632585620772448</c:v>
                </c:pt>
                <c:pt idx="39">
                  <c:v>-0.27099206827909311</c:v>
                </c:pt>
                <c:pt idx="40">
                  <c:v>-0.28315362205327044</c:v>
                </c:pt>
                <c:pt idx="41">
                  <c:v>-0.28922251005003757</c:v>
                </c:pt>
                <c:pt idx="42">
                  <c:v>-0.28726370689473479</c:v>
                </c:pt>
                <c:pt idx="43">
                  <c:v>-0.28401413472773263</c:v>
                </c:pt>
                <c:pt idx="44">
                  <c:v>-0.28338237471663136</c:v>
                </c:pt>
                <c:pt idx="45">
                  <c:v>-0.28882175898804946</c:v>
                </c:pt>
                <c:pt idx="46">
                  <c:v>-0.30088247414506814</c:v>
                </c:pt>
                <c:pt idx="47">
                  <c:v>-0.3079687734564211</c:v>
                </c:pt>
                <c:pt idx="48">
                  <c:v>-0.29974374408110099</c:v>
                </c:pt>
                <c:pt idx="49">
                  <c:v>-0.27998492905252653</c:v>
                </c:pt>
                <c:pt idx="50">
                  <c:v>-0.25469057726732414</c:v>
                </c:pt>
                <c:pt idx="51">
                  <c:v>-0.22300121741369081</c:v>
                </c:pt>
                <c:pt idx="52">
                  <c:v>-0.18478338151125356</c:v>
                </c:pt>
                <c:pt idx="53">
                  <c:v>-0.14347929381831256</c:v>
                </c:pt>
                <c:pt idx="54">
                  <c:v>-0.10191573326366857</c:v>
                </c:pt>
                <c:pt idx="55">
                  <c:v>-5.9754777665558464E-2</c:v>
                </c:pt>
                <c:pt idx="56">
                  <c:v>-1.0254645191211591E-2</c:v>
                </c:pt>
                <c:pt idx="57">
                  <c:v>4.7492558834668706E-2</c:v>
                </c:pt>
                <c:pt idx="58">
                  <c:v>0.10763489696857691</c:v>
                </c:pt>
                <c:pt idx="59">
                  <c:v>0.16489370190895064</c:v>
                </c:pt>
                <c:pt idx="60">
                  <c:v>0.20604575065416467</c:v>
                </c:pt>
                <c:pt idx="61">
                  <c:v>0.26030057145383212</c:v>
                </c:pt>
                <c:pt idx="62">
                  <c:v>0.31375302232730845</c:v>
                </c:pt>
                <c:pt idx="63">
                  <c:v>0.36861617247832829</c:v>
                </c:pt>
                <c:pt idx="64">
                  <c:v>0.42454394238432042</c:v>
                </c:pt>
                <c:pt idx="65">
                  <c:v>0.47765499986718324</c:v>
                </c:pt>
                <c:pt idx="66">
                  <c:v>0.5237835471833725</c:v>
                </c:pt>
                <c:pt idx="67">
                  <c:v>0.55952762609728102</c:v>
                </c:pt>
                <c:pt idx="68">
                  <c:v>0.58578610614118243</c:v>
                </c:pt>
                <c:pt idx="69">
                  <c:v>0.6055987249069662</c:v>
                </c:pt>
                <c:pt idx="70">
                  <c:v>0.6220180634592678</c:v>
                </c:pt>
                <c:pt idx="71">
                  <c:v>0.63769195991055638</c:v>
                </c:pt>
                <c:pt idx="72">
                  <c:v>0.65380860905094496</c:v>
                </c:pt>
                <c:pt idx="73">
                  <c:v>0.67017154045939986</c:v>
                </c:pt>
                <c:pt idx="74">
                  <c:v>0.68464717561490407</c:v>
                </c:pt>
                <c:pt idx="75">
                  <c:v>0.69494469023544059</c:v>
                </c:pt>
                <c:pt idx="76">
                  <c:v>0.70320512594105322</c:v>
                </c:pt>
                <c:pt idx="77">
                  <c:v>0.71056443582863282</c:v>
                </c:pt>
                <c:pt idx="78">
                  <c:v>0.71602777144113483</c:v>
                </c:pt>
                <c:pt idx="79">
                  <c:v>0.7227527179109704</c:v>
                </c:pt>
                <c:pt idx="80">
                  <c:v>0.73135784465560971</c:v>
                </c:pt>
                <c:pt idx="81">
                  <c:v>0.73882528269893766</c:v>
                </c:pt>
                <c:pt idx="82">
                  <c:v>0.74724539401175405</c:v>
                </c:pt>
                <c:pt idx="83">
                  <c:v>0.75857576682626493</c:v>
                </c:pt>
                <c:pt idx="84">
                  <c:v>0.77137758507323151</c:v>
                </c:pt>
                <c:pt idx="85">
                  <c:v>0.78372884041118063</c:v>
                </c:pt>
                <c:pt idx="86">
                  <c:v>0.79576126521605361</c:v>
                </c:pt>
                <c:pt idx="87">
                  <c:v>0.80750557968619485</c:v>
                </c:pt>
                <c:pt idx="88">
                  <c:v>0.81806638549817168</c:v>
                </c:pt>
                <c:pt idx="89">
                  <c:v>0.82678675637670285</c:v>
                </c:pt>
                <c:pt idx="90">
                  <c:v>0.833301347590096</c:v>
                </c:pt>
                <c:pt idx="91">
                  <c:v>0.83610781994711136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78F1-4C86-95B0-373DBF09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LifeCycle Deficit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0.33307445835019517</c:v>
                </c:pt>
                <c:pt idx="1">
                  <c:v>0.33359640551305669</c:v>
                </c:pt>
                <c:pt idx="2">
                  <c:v>0.34202657528266639</c:v>
                </c:pt>
                <c:pt idx="3">
                  <c:v>0.35141374367077216</c:v>
                </c:pt>
                <c:pt idx="4">
                  <c:v>0.36160472724118015</c:v>
                </c:pt>
                <c:pt idx="5">
                  <c:v>0.52947281436570059</c:v>
                </c:pt>
                <c:pt idx="6">
                  <c:v>0.56173007769453387</c:v>
                </c:pt>
                <c:pt idx="7">
                  <c:v>0.62255724620772912</c:v>
                </c:pt>
                <c:pt idx="8">
                  <c:v>0.5610056912856719</c:v>
                </c:pt>
                <c:pt idx="9">
                  <c:v>0.59053786562201205</c:v>
                </c:pt>
                <c:pt idx="10">
                  <c:v>0.60973661551081648</c:v>
                </c:pt>
                <c:pt idx="11">
                  <c:v>0.61970708880077818</c:v>
                </c:pt>
                <c:pt idx="12">
                  <c:v>0.70665080157203752</c:v>
                </c:pt>
                <c:pt idx="13">
                  <c:v>0.68013830598263769</c:v>
                </c:pt>
                <c:pt idx="14">
                  <c:v>0.69122573600764892</c:v>
                </c:pt>
                <c:pt idx="15">
                  <c:v>0.68407608019181376</c:v>
                </c:pt>
                <c:pt idx="16">
                  <c:v>0.65628196740577782</c:v>
                </c:pt>
                <c:pt idx="17">
                  <c:v>0.61584075365516577</c:v>
                </c:pt>
                <c:pt idx="18">
                  <c:v>0.59625231405472634</c:v>
                </c:pt>
                <c:pt idx="19">
                  <c:v>0.57133572351187534</c:v>
                </c:pt>
                <c:pt idx="20">
                  <c:v>0.56454244105298246</c:v>
                </c:pt>
                <c:pt idx="21">
                  <c:v>0.49777738674083127</c:v>
                </c:pt>
                <c:pt idx="22">
                  <c:v>0.43486122267510202</c:v>
                </c:pt>
                <c:pt idx="23">
                  <c:v>0.37984782595980482</c:v>
                </c:pt>
                <c:pt idx="24">
                  <c:v>0.30764966491708678</c:v>
                </c:pt>
                <c:pt idx="25">
                  <c:v>0.25339066634821683</c:v>
                </c:pt>
                <c:pt idx="26">
                  <c:v>0.20945832031166089</c:v>
                </c:pt>
                <c:pt idx="27">
                  <c:v>0.16267344120684094</c:v>
                </c:pt>
                <c:pt idx="28">
                  <c:v>0.13170414852504611</c:v>
                </c:pt>
                <c:pt idx="29">
                  <c:v>9.4309063866470214E-2</c:v>
                </c:pt>
                <c:pt idx="30">
                  <c:v>6.6806249728641978E-2</c:v>
                </c:pt>
                <c:pt idx="31">
                  <c:v>2.8720450181527156E-2</c:v>
                </c:pt>
                <c:pt idx="32">
                  <c:v>6.9084545797185027E-4</c:v>
                </c:pt>
                <c:pt idx="33">
                  <c:v>-3.3191314906605686E-2</c:v>
                </c:pt>
                <c:pt idx="34">
                  <c:v>-6.7514339944042268E-2</c:v>
                </c:pt>
                <c:pt idx="35">
                  <c:v>-9.3702121563349283E-2</c:v>
                </c:pt>
                <c:pt idx="36">
                  <c:v>-0.1046827412994209</c:v>
                </c:pt>
                <c:pt idx="37">
                  <c:v>-0.13644401352883997</c:v>
                </c:pt>
                <c:pt idx="38">
                  <c:v>-0.14540884568143381</c:v>
                </c:pt>
                <c:pt idx="39">
                  <c:v>-0.15170062040169113</c:v>
                </c:pt>
                <c:pt idx="40">
                  <c:v>-0.15152776666712137</c:v>
                </c:pt>
                <c:pt idx="41">
                  <c:v>-0.15025300680362599</c:v>
                </c:pt>
                <c:pt idx="42">
                  <c:v>-0.14214909095438097</c:v>
                </c:pt>
                <c:pt idx="43">
                  <c:v>-0.14061903733483425</c:v>
                </c:pt>
                <c:pt idx="44">
                  <c:v>-0.13007480688273651</c:v>
                </c:pt>
                <c:pt idx="45">
                  <c:v>-0.12287208011399983</c:v>
                </c:pt>
                <c:pt idx="46">
                  <c:v>-9.2007939256726276E-2</c:v>
                </c:pt>
                <c:pt idx="47">
                  <c:v>-6.2316071161919576E-2</c:v>
                </c:pt>
                <c:pt idx="48">
                  <c:v>-2.7069313969008742E-2</c:v>
                </c:pt>
                <c:pt idx="49">
                  <c:v>1.1918212787770641E-2</c:v>
                </c:pt>
                <c:pt idx="50">
                  <c:v>4.3454097325693136E-2</c:v>
                </c:pt>
                <c:pt idx="51">
                  <c:v>6.3820463003542646E-2</c:v>
                </c:pt>
                <c:pt idx="52">
                  <c:v>7.45458973633569E-2</c:v>
                </c:pt>
                <c:pt idx="53">
                  <c:v>9.1804076278822519E-2</c:v>
                </c:pt>
                <c:pt idx="54">
                  <c:v>0.1183320793617061</c:v>
                </c:pt>
                <c:pt idx="55">
                  <c:v>0.14386751116134083</c:v>
                </c:pt>
                <c:pt idx="56">
                  <c:v>0.17900684613022155</c:v>
                </c:pt>
                <c:pt idx="57">
                  <c:v>0.20141094760912362</c:v>
                </c:pt>
                <c:pt idx="58">
                  <c:v>0.24001995938225054</c:v>
                </c:pt>
                <c:pt idx="59">
                  <c:v>0.27196361587594126</c:v>
                </c:pt>
                <c:pt idx="60">
                  <c:v>0.30084355139664548</c:v>
                </c:pt>
                <c:pt idx="61">
                  <c:v>0.32970140592562236</c:v>
                </c:pt>
                <c:pt idx="62">
                  <c:v>0.37370471570186153</c:v>
                </c:pt>
                <c:pt idx="63">
                  <c:v>0.41069404369514584</c:v>
                </c:pt>
                <c:pt idx="64">
                  <c:v>0.43269054146038105</c:v>
                </c:pt>
                <c:pt idx="65">
                  <c:v>0.45035597256952603</c:v>
                </c:pt>
                <c:pt idx="66">
                  <c:v>0.46865719762855101</c:v>
                </c:pt>
                <c:pt idx="67">
                  <c:v>0.49310329121492708</c:v>
                </c:pt>
                <c:pt idx="68">
                  <c:v>0.51061747059214924</c:v>
                </c:pt>
                <c:pt idx="69">
                  <c:v>0.52462307482378856</c:v>
                </c:pt>
                <c:pt idx="70">
                  <c:v>0.56366733107702294</c:v>
                </c:pt>
                <c:pt idx="71">
                  <c:v>0.60303367543186981</c:v>
                </c:pt>
                <c:pt idx="72">
                  <c:v>0.6356628974700963</c:v>
                </c:pt>
                <c:pt idx="73">
                  <c:v>0.66694596737004908</c:v>
                </c:pt>
                <c:pt idx="74">
                  <c:v>0.67942685176450368</c:v>
                </c:pt>
                <c:pt idx="75">
                  <c:v>0.69058087708807048</c:v>
                </c:pt>
                <c:pt idx="76">
                  <c:v>0.72238030866100555</c:v>
                </c:pt>
                <c:pt idx="77">
                  <c:v>0.74155589772039243</c:v>
                </c:pt>
                <c:pt idx="78">
                  <c:v>0.73487550985819283</c:v>
                </c:pt>
                <c:pt idx="79">
                  <c:v>0.74858227908918362</c:v>
                </c:pt>
                <c:pt idx="80">
                  <c:v>0.76057347260861441</c:v>
                </c:pt>
                <c:pt idx="81">
                  <c:v>0.75745751727675315</c:v>
                </c:pt>
                <c:pt idx="82">
                  <c:v>0.74312701856986041</c:v>
                </c:pt>
                <c:pt idx="83">
                  <c:v>0.76188196016730503</c:v>
                </c:pt>
                <c:pt idx="84">
                  <c:v>0.76789437677831429</c:v>
                </c:pt>
                <c:pt idx="85">
                  <c:v>0.7891035981427138</c:v>
                </c:pt>
                <c:pt idx="86">
                  <c:v>0.78857484735291095</c:v>
                </c:pt>
                <c:pt idx="87">
                  <c:v>0.78525787599685992</c:v>
                </c:pt>
                <c:pt idx="88">
                  <c:v>0.79156224064859915</c:v>
                </c:pt>
                <c:pt idx="89">
                  <c:v>0.79634732977512879</c:v>
                </c:pt>
                <c:pt idx="90">
                  <c:v>0.6954236768030565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78F1-4C86-95B0-373DBF09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LifeCycle Deficit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0.32903961107948337</c:v>
                </c:pt>
                <c:pt idx="1">
                  <c:v>0.2913391698380548</c:v>
                </c:pt>
                <c:pt idx="2">
                  <c:v>0.28204366353447324</c:v>
                </c:pt>
                <c:pt idx="3">
                  <c:v>0.28213918757248219</c:v>
                </c:pt>
                <c:pt idx="4">
                  <c:v>0.28285529030237688</c:v>
                </c:pt>
                <c:pt idx="5">
                  <c:v>0.28999765220137547</c:v>
                </c:pt>
                <c:pt idx="6">
                  <c:v>0.36949912581156519</c:v>
                </c:pt>
                <c:pt idx="7">
                  <c:v>0.43567406115172641</c:v>
                </c:pt>
                <c:pt idx="8">
                  <c:v>0.4542617613260006</c:v>
                </c:pt>
                <c:pt idx="9">
                  <c:v>0.46747350015758854</c:v>
                </c:pt>
                <c:pt idx="10">
                  <c:v>0.49502779051067408</c:v>
                </c:pt>
                <c:pt idx="11">
                  <c:v>0.52749206921741498</c:v>
                </c:pt>
                <c:pt idx="12">
                  <c:v>0.53954564875498134</c:v>
                </c:pt>
                <c:pt idx="13">
                  <c:v>0.55660699350569176</c:v>
                </c:pt>
                <c:pt idx="14">
                  <c:v>0.57131263823036349</c:v>
                </c:pt>
                <c:pt idx="15">
                  <c:v>0.57906802406690172</c:v>
                </c:pt>
                <c:pt idx="16">
                  <c:v>0.56334422344689372</c:v>
                </c:pt>
                <c:pt idx="17">
                  <c:v>0.52672126803532449</c:v>
                </c:pt>
                <c:pt idx="18">
                  <c:v>0.48395052812274009</c:v>
                </c:pt>
                <c:pt idx="19">
                  <c:v>0.41545273993031728</c:v>
                </c:pt>
                <c:pt idx="20">
                  <c:v>0.35589951900388872</c:v>
                </c:pt>
                <c:pt idx="21">
                  <c:v>0.29178351243141593</c:v>
                </c:pt>
                <c:pt idx="22">
                  <c:v>0.22776290167325511</c:v>
                </c:pt>
                <c:pt idx="23">
                  <c:v>0.17979980474344032</c:v>
                </c:pt>
                <c:pt idx="24">
                  <c:v>0.12551221689405162</c:v>
                </c:pt>
                <c:pt idx="25">
                  <c:v>7.4722104929394226E-2</c:v>
                </c:pt>
                <c:pt idx="26">
                  <c:v>5.7177113993302506E-3</c:v>
                </c:pt>
                <c:pt idx="27">
                  <c:v>-6.1646544320298126E-2</c:v>
                </c:pt>
                <c:pt idx="28">
                  <c:v>-0.12576386970767428</c:v>
                </c:pt>
                <c:pt idx="29">
                  <c:v>-0.17884088331476922</c:v>
                </c:pt>
                <c:pt idx="30">
                  <c:v>-0.23357422668455749</c:v>
                </c:pt>
                <c:pt idx="31">
                  <c:v>-0.25975769438657043</c:v>
                </c:pt>
                <c:pt idx="32">
                  <c:v>-0.27910727430577165</c:v>
                </c:pt>
                <c:pt idx="33">
                  <c:v>-0.29996667237365077</c:v>
                </c:pt>
                <c:pt idx="34">
                  <c:v>-0.32682164907887079</c:v>
                </c:pt>
                <c:pt idx="35">
                  <c:v>-0.34434085676635828</c:v>
                </c:pt>
                <c:pt idx="36">
                  <c:v>-0.37595700804526816</c:v>
                </c:pt>
                <c:pt idx="37">
                  <c:v>-0.39898485367588343</c:v>
                </c:pt>
                <c:pt idx="38">
                  <c:v>-0.42445551176675056</c:v>
                </c:pt>
                <c:pt idx="39">
                  <c:v>-0.44414804262387098</c:v>
                </c:pt>
                <c:pt idx="40">
                  <c:v>-0.45474174060850575</c:v>
                </c:pt>
                <c:pt idx="41">
                  <c:v>-0.46377976023945339</c:v>
                </c:pt>
                <c:pt idx="42">
                  <c:v>-0.46183226441856101</c:v>
                </c:pt>
                <c:pt idx="43">
                  <c:v>-0.47292149996362093</c:v>
                </c:pt>
                <c:pt idx="44">
                  <c:v>-0.47458776620284554</c:v>
                </c:pt>
                <c:pt idx="45">
                  <c:v>-0.48184847512547113</c:v>
                </c:pt>
                <c:pt idx="46">
                  <c:v>-0.46159511099396411</c:v>
                </c:pt>
                <c:pt idx="47">
                  <c:v>-0.46609072948143948</c:v>
                </c:pt>
                <c:pt idx="48">
                  <c:v>-0.44945642896937299</c:v>
                </c:pt>
                <c:pt idx="49">
                  <c:v>-0.42834516917889576</c:v>
                </c:pt>
                <c:pt idx="50">
                  <c:v>-0.42309375523567655</c:v>
                </c:pt>
                <c:pt idx="51">
                  <c:v>-0.40865704985017831</c:v>
                </c:pt>
                <c:pt idx="52">
                  <c:v>-0.378954844845931</c:v>
                </c:pt>
                <c:pt idx="53">
                  <c:v>-0.34759716985419209</c:v>
                </c:pt>
                <c:pt idx="54">
                  <c:v>-0.29578182414860532</c:v>
                </c:pt>
                <c:pt idx="55">
                  <c:v>-0.21800651480578179</c:v>
                </c:pt>
                <c:pt idx="56">
                  <c:v>-0.16802532661553957</c:v>
                </c:pt>
                <c:pt idx="57">
                  <c:v>-7.89302049106263E-2</c:v>
                </c:pt>
                <c:pt idx="58">
                  <c:v>2.2191007009782868E-2</c:v>
                </c:pt>
                <c:pt idx="59">
                  <c:v>0.11879614006118576</c:v>
                </c:pt>
                <c:pt idx="60">
                  <c:v>0.23036132460774139</c:v>
                </c:pt>
                <c:pt idx="61">
                  <c:v>0.33915117068952744</c:v>
                </c:pt>
                <c:pt idx="62">
                  <c:v>0.45361870940274285</c:v>
                </c:pt>
                <c:pt idx="63">
                  <c:v>0.54141603666396798</c:v>
                </c:pt>
                <c:pt idx="64">
                  <c:v>0.6205624423862367</c:v>
                </c:pt>
                <c:pt idx="65">
                  <c:v>0.67302206709618051</c:v>
                </c:pt>
                <c:pt idx="66">
                  <c:v>0.69726904168487225</c:v>
                </c:pt>
                <c:pt idx="67">
                  <c:v>0.70947587110827881</c:v>
                </c:pt>
                <c:pt idx="68">
                  <c:v>0.71332698505204484</c:v>
                </c:pt>
                <c:pt idx="69">
                  <c:v>0.71354045234103058</c:v>
                </c:pt>
                <c:pt idx="70">
                  <c:v>0.71409052021496255</c:v>
                </c:pt>
                <c:pt idx="71">
                  <c:v>0.7133216623954719</c:v>
                </c:pt>
                <c:pt idx="72">
                  <c:v>0.70782763138820159</c:v>
                </c:pt>
                <c:pt idx="73">
                  <c:v>0.7163854541788135</c:v>
                </c:pt>
                <c:pt idx="74">
                  <c:v>0.72157323239071569</c:v>
                </c:pt>
                <c:pt idx="75">
                  <c:v>0.72780406439368528</c:v>
                </c:pt>
                <c:pt idx="76">
                  <c:v>0.72686962903576902</c:v>
                </c:pt>
                <c:pt idx="77">
                  <c:v>0.73881402615259284</c:v>
                </c:pt>
                <c:pt idx="78">
                  <c:v>0.74189622248784692</c:v>
                </c:pt>
                <c:pt idx="79">
                  <c:v>0.74554405688009628</c:v>
                </c:pt>
                <c:pt idx="80">
                  <c:v>0.75153610907447033</c:v>
                </c:pt>
                <c:pt idx="81">
                  <c:v>0.75798599966868396</c:v>
                </c:pt>
                <c:pt idx="82">
                  <c:v>0.76214723086453184</c:v>
                </c:pt>
                <c:pt idx="83">
                  <c:v>0.77312448329768724</c:v>
                </c:pt>
                <c:pt idx="84">
                  <c:v>0.7789844893260609</c:v>
                </c:pt>
                <c:pt idx="85">
                  <c:v>0.80222588350954482</c:v>
                </c:pt>
                <c:pt idx="86">
                  <c:v>0.80916412105439217</c:v>
                </c:pt>
                <c:pt idx="87">
                  <c:v>0.82267447584765185</c:v>
                </c:pt>
                <c:pt idx="88">
                  <c:v>0.83890305470128768</c:v>
                </c:pt>
                <c:pt idx="89">
                  <c:v>0.83965767442989159</c:v>
                </c:pt>
                <c:pt idx="90">
                  <c:v>0.84966900119320254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78F1-4C86-95B0-373DBF09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14064"/>
        <c:axId val="226206992"/>
      </c:lineChart>
      <c:catAx>
        <c:axId val="22621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06992"/>
        <c:crosses val="autoZero"/>
        <c:auto val="1"/>
        <c:lblAlgn val="ctr"/>
        <c:lblOffset val="100"/>
        <c:tickLblSkip val="10"/>
        <c:noMultiLvlLbl val="0"/>
      </c:catAx>
      <c:valAx>
        <c:axId val="22620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60"/>
            </a:pPr>
            <a:r>
              <a:rPr lang="es-SV" sz="1860" dirty="0"/>
              <a:t>El Salvador (2010)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'Déficit de ciclo de vida'!$B$1</c:f>
              <c:strCache>
                <c:ptCount val="1"/>
                <c:pt idx="0">
                  <c:v>Déficit de ciclo de vida</c:v>
                </c:pt>
              </c:strCache>
            </c:strRef>
          </c:tx>
          <c:spPr>
            <a:ln w="158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'Déficit de ciclo de vida'!$A$2:$A$92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'Déficit de ciclo de vida'!$B$2:$B$92</c:f>
              <c:numCache>
                <c:formatCode>General</c:formatCode>
                <c:ptCount val="91"/>
                <c:pt idx="0">
                  <c:v>1613.394659</c:v>
                </c:pt>
                <c:pt idx="1">
                  <c:v>1583.5764520000002</c:v>
                </c:pt>
                <c:pt idx="2">
                  <c:v>1478.7969900000001</c:v>
                </c:pt>
                <c:pt idx="3">
                  <c:v>1514.8937099999998</c:v>
                </c:pt>
                <c:pt idx="4">
                  <c:v>1609.9315100000003</c:v>
                </c:pt>
                <c:pt idx="5">
                  <c:v>1797.1562191999999</c:v>
                </c:pt>
                <c:pt idx="6">
                  <c:v>1958.2005522999998</c:v>
                </c:pt>
                <c:pt idx="7">
                  <c:v>2075.5180649999998</c:v>
                </c:pt>
                <c:pt idx="8">
                  <c:v>2140.014713</c:v>
                </c:pt>
                <c:pt idx="9">
                  <c:v>2202.5732939999998</c:v>
                </c:pt>
                <c:pt idx="10">
                  <c:v>2265.8438199999996</c:v>
                </c:pt>
                <c:pt idx="11">
                  <c:v>2323.3938799999996</c:v>
                </c:pt>
                <c:pt idx="12">
                  <c:v>2392.8550100000002</c:v>
                </c:pt>
                <c:pt idx="13">
                  <c:v>2484.4668100000004</c:v>
                </c:pt>
                <c:pt idx="14">
                  <c:v>2482.7927199999999</c:v>
                </c:pt>
                <c:pt idx="15">
                  <c:v>2549.1643799999997</c:v>
                </c:pt>
                <c:pt idx="16">
                  <c:v>2542.6210200000005</c:v>
                </c:pt>
                <c:pt idx="17">
                  <c:v>2475.00353</c:v>
                </c:pt>
                <c:pt idx="18">
                  <c:v>2415.46958</c:v>
                </c:pt>
                <c:pt idx="19">
                  <c:v>2335.7716599999994</c:v>
                </c:pt>
                <c:pt idx="20">
                  <c:v>2215.5436</c:v>
                </c:pt>
                <c:pt idx="21">
                  <c:v>2106.3381799999997</c:v>
                </c:pt>
                <c:pt idx="22">
                  <c:v>1954.1453299999994</c:v>
                </c:pt>
                <c:pt idx="23">
                  <c:v>1742.5187000000001</c:v>
                </c:pt>
                <c:pt idx="24">
                  <c:v>1554.9426100000001</c:v>
                </c:pt>
                <c:pt idx="25">
                  <c:v>1440.4930399999994</c:v>
                </c:pt>
                <c:pt idx="26">
                  <c:v>1309.1155600000002</c:v>
                </c:pt>
                <c:pt idx="27">
                  <c:v>1105.2870699999999</c:v>
                </c:pt>
                <c:pt idx="28">
                  <c:v>1018.1684699999996</c:v>
                </c:pt>
                <c:pt idx="29">
                  <c:v>909.99026000000003</c:v>
                </c:pt>
                <c:pt idx="30">
                  <c:v>801.6242900000002</c:v>
                </c:pt>
                <c:pt idx="31">
                  <c:v>729.70699999999943</c:v>
                </c:pt>
                <c:pt idx="32">
                  <c:v>673.45821399999977</c:v>
                </c:pt>
                <c:pt idx="33">
                  <c:v>635.88233599999967</c:v>
                </c:pt>
                <c:pt idx="34">
                  <c:v>569.06346600000006</c:v>
                </c:pt>
                <c:pt idx="35">
                  <c:v>516.21022700000003</c:v>
                </c:pt>
                <c:pt idx="36">
                  <c:v>472.41458000000011</c:v>
                </c:pt>
                <c:pt idx="37">
                  <c:v>419.07519300000013</c:v>
                </c:pt>
                <c:pt idx="38">
                  <c:v>390.33455300000014</c:v>
                </c:pt>
                <c:pt idx="39">
                  <c:v>375.89707400000043</c:v>
                </c:pt>
                <c:pt idx="40">
                  <c:v>392.45869299999958</c:v>
                </c:pt>
                <c:pt idx="41">
                  <c:v>417.53039199999967</c:v>
                </c:pt>
                <c:pt idx="42">
                  <c:v>438.13957900000059</c:v>
                </c:pt>
                <c:pt idx="43">
                  <c:v>472.85759300000063</c:v>
                </c:pt>
                <c:pt idx="44">
                  <c:v>501.35169600000017</c:v>
                </c:pt>
                <c:pt idx="45">
                  <c:v>536.78573600000027</c:v>
                </c:pt>
                <c:pt idx="46">
                  <c:v>580.8365960000001</c:v>
                </c:pt>
                <c:pt idx="47">
                  <c:v>642.03501300000016</c:v>
                </c:pt>
                <c:pt idx="48">
                  <c:v>709.43360700000039</c:v>
                </c:pt>
                <c:pt idx="49">
                  <c:v>791.44267999999965</c:v>
                </c:pt>
                <c:pt idx="50">
                  <c:v>883.7092819999998</c:v>
                </c:pt>
                <c:pt idx="51">
                  <c:v>991.76377700000012</c:v>
                </c:pt>
                <c:pt idx="52">
                  <c:v>1100.2673879999993</c:v>
                </c:pt>
                <c:pt idx="53">
                  <c:v>1213.1252253000002</c:v>
                </c:pt>
                <c:pt idx="54">
                  <c:v>1336.8519509999996</c:v>
                </c:pt>
                <c:pt idx="55">
                  <c:v>1457.512526</c:v>
                </c:pt>
                <c:pt idx="56">
                  <c:v>1588.3732389999996</c:v>
                </c:pt>
                <c:pt idx="57">
                  <c:v>1726.5096500000009</c:v>
                </c:pt>
                <c:pt idx="58">
                  <c:v>1881.2929999999997</c:v>
                </c:pt>
                <c:pt idx="59">
                  <c:v>2030.5624441999998</c:v>
                </c:pt>
                <c:pt idx="60">
                  <c:v>2184.4794899999997</c:v>
                </c:pt>
                <c:pt idx="61">
                  <c:v>2337.4337260000002</c:v>
                </c:pt>
                <c:pt idx="62">
                  <c:v>2483.3148679999999</c:v>
                </c:pt>
                <c:pt idx="63">
                  <c:v>2633.2082829999999</c:v>
                </c:pt>
                <c:pt idx="64">
                  <c:v>2790.0434849000003</c:v>
                </c:pt>
                <c:pt idx="65">
                  <c:v>2933.5376029999993</c:v>
                </c:pt>
                <c:pt idx="66">
                  <c:v>3058.3981399999993</c:v>
                </c:pt>
                <c:pt idx="67">
                  <c:v>3186.8306610000009</c:v>
                </c:pt>
                <c:pt idx="68">
                  <c:v>3293.0340830000005</c:v>
                </c:pt>
                <c:pt idx="69">
                  <c:v>3370.7296740000002</c:v>
                </c:pt>
                <c:pt idx="70">
                  <c:v>3453.2936989999994</c:v>
                </c:pt>
                <c:pt idx="71">
                  <c:v>3529.7477960000006</c:v>
                </c:pt>
                <c:pt idx="72">
                  <c:v>3593.4593800000002</c:v>
                </c:pt>
                <c:pt idx="73">
                  <c:v>3639.5845410000002</c:v>
                </c:pt>
                <c:pt idx="74">
                  <c:v>3698.8503530000007</c:v>
                </c:pt>
                <c:pt idx="75">
                  <c:v>3749.3507439999998</c:v>
                </c:pt>
                <c:pt idx="76">
                  <c:v>3798.3658760000003</c:v>
                </c:pt>
                <c:pt idx="77">
                  <c:v>3829.583239</c:v>
                </c:pt>
                <c:pt idx="78">
                  <c:v>3877.857638</c:v>
                </c:pt>
                <c:pt idx="79">
                  <c:v>3920.9549773000003</c:v>
                </c:pt>
                <c:pt idx="80">
                  <c:v>3949.8752616000002</c:v>
                </c:pt>
                <c:pt idx="81">
                  <c:v>3945.8985303999998</c:v>
                </c:pt>
                <c:pt idx="82">
                  <c:v>3951.1075916000004</c:v>
                </c:pt>
                <c:pt idx="83">
                  <c:v>3958.2105168000003</c:v>
                </c:pt>
                <c:pt idx="84">
                  <c:v>3948.4058755000005</c:v>
                </c:pt>
                <c:pt idx="85">
                  <c:v>3968.4304257000003</c:v>
                </c:pt>
                <c:pt idx="86">
                  <c:v>4043.5053561</c:v>
                </c:pt>
                <c:pt idx="87">
                  <c:v>4128.4370850000005</c:v>
                </c:pt>
                <c:pt idx="88">
                  <c:v>4196.1269090000005</c:v>
                </c:pt>
                <c:pt idx="89">
                  <c:v>4297.6827321000001</c:v>
                </c:pt>
                <c:pt idx="90">
                  <c:v>4398.6949195000007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BFE-498F-983C-6C4B020ACAFB}"/>
            </c:ext>
          </c:extLst>
        </c:ser>
        <c:ser>
          <c:idx val="1"/>
          <c:order val="1"/>
          <c:tx>
            <c:strRef>
              <c:f>'Déficit de ciclo de vida'!$C$1</c:f>
              <c:strCache>
                <c:ptCount val="1"/>
                <c:pt idx="0">
                  <c:v>Consumo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'Déficit de ciclo de vida'!$A$2:$A$92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'Déficit de ciclo de vida'!$C$2:$C$92</c:f>
              <c:numCache>
                <c:formatCode>General</c:formatCode>
                <c:ptCount val="91"/>
                <c:pt idx="0">
                  <c:v>1613.394659</c:v>
                </c:pt>
                <c:pt idx="1">
                  <c:v>1583.5764520000002</c:v>
                </c:pt>
                <c:pt idx="2">
                  <c:v>1478.7969900000001</c:v>
                </c:pt>
                <c:pt idx="3">
                  <c:v>1514.8937099999998</c:v>
                </c:pt>
                <c:pt idx="4">
                  <c:v>1609.9315100000003</c:v>
                </c:pt>
                <c:pt idx="5">
                  <c:v>1797.1649399999999</c:v>
                </c:pt>
                <c:pt idx="6">
                  <c:v>1960.2585199999999</c:v>
                </c:pt>
                <c:pt idx="7">
                  <c:v>2081.6933199999999</c:v>
                </c:pt>
                <c:pt idx="8">
                  <c:v>2151.0890899999999</c:v>
                </c:pt>
                <c:pt idx="9">
                  <c:v>2219.1380799999997</c:v>
                </c:pt>
                <c:pt idx="10">
                  <c:v>2293.0422799999997</c:v>
                </c:pt>
                <c:pt idx="11">
                  <c:v>2367.4126499999998</c:v>
                </c:pt>
                <c:pt idx="12">
                  <c:v>2462.5815600000001</c:v>
                </c:pt>
                <c:pt idx="13">
                  <c:v>2592.7277800000002</c:v>
                </c:pt>
                <c:pt idx="14">
                  <c:v>2650.6875799999998</c:v>
                </c:pt>
                <c:pt idx="15">
                  <c:v>2804.4096799999998</c:v>
                </c:pt>
                <c:pt idx="16">
                  <c:v>2926.4089200000003</c:v>
                </c:pt>
                <c:pt idx="17">
                  <c:v>3028.5000300000002</c:v>
                </c:pt>
                <c:pt idx="18">
                  <c:v>3184.1131799999998</c:v>
                </c:pt>
                <c:pt idx="19">
                  <c:v>3356.5822599999997</c:v>
                </c:pt>
                <c:pt idx="20">
                  <c:v>3511.0583999999999</c:v>
                </c:pt>
                <c:pt idx="21">
                  <c:v>3679.27828</c:v>
                </c:pt>
                <c:pt idx="22">
                  <c:v>3798.1283299999996</c:v>
                </c:pt>
                <c:pt idx="23">
                  <c:v>3843.6726000000003</c:v>
                </c:pt>
                <c:pt idx="24">
                  <c:v>3893.6922100000002</c:v>
                </c:pt>
                <c:pt idx="25">
                  <c:v>3992.5354399999997</c:v>
                </c:pt>
                <c:pt idx="26">
                  <c:v>4048.3221600000002</c:v>
                </c:pt>
                <c:pt idx="27">
                  <c:v>4022.6629699999999</c:v>
                </c:pt>
                <c:pt idx="28">
                  <c:v>4082.3714699999996</c:v>
                </c:pt>
                <c:pt idx="29">
                  <c:v>4094.4694600000003</c:v>
                </c:pt>
                <c:pt idx="30">
                  <c:v>4072.3267900000005</c:v>
                </c:pt>
                <c:pt idx="31">
                  <c:v>4075.1986999999995</c:v>
                </c:pt>
                <c:pt idx="32">
                  <c:v>4072.6167139999998</c:v>
                </c:pt>
                <c:pt idx="33">
                  <c:v>4083.9224359999998</c:v>
                </c:pt>
                <c:pt idx="34">
                  <c:v>4061.4167659999998</c:v>
                </c:pt>
                <c:pt idx="35">
                  <c:v>4076.6672269999999</c:v>
                </c:pt>
                <c:pt idx="36">
                  <c:v>4090.6235799999999</c:v>
                </c:pt>
                <c:pt idx="37">
                  <c:v>4078.389193</c:v>
                </c:pt>
                <c:pt idx="38">
                  <c:v>4081.5765529999999</c:v>
                </c:pt>
                <c:pt idx="39">
                  <c:v>4090.6410740000001</c:v>
                </c:pt>
                <c:pt idx="40">
                  <c:v>4100.2836929999994</c:v>
                </c:pt>
                <c:pt idx="41">
                  <c:v>4109.1293919999998</c:v>
                </c:pt>
                <c:pt idx="42">
                  <c:v>4119.3015790000009</c:v>
                </c:pt>
                <c:pt idx="43">
                  <c:v>4132.9045930000002</c:v>
                </c:pt>
                <c:pt idx="44">
                  <c:v>4143.2246960000002</c:v>
                </c:pt>
                <c:pt idx="45">
                  <c:v>4159.7837360000003</c:v>
                </c:pt>
                <c:pt idx="46">
                  <c:v>4184.2255960000002</c:v>
                </c:pt>
                <c:pt idx="47">
                  <c:v>4204.7920130000002</c:v>
                </c:pt>
                <c:pt idx="48">
                  <c:v>4226.0696070000004</c:v>
                </c:pt>
                <c:pt idx="49">
                  <c:v>4243.8276799999994</c:v>
                </c:pt>
                <c:pt idx="50">
                  <c:v>4264.2452819999999</c:v>
                </c:pt>
                <c:pt idx="51">
                  <c:v>4287.3247769999998</c:v>
                </c:pt>
                <c:pt idx="52">
                  <c:v>4308.4103879999993</c:v>
                </c:pt>
                <c:pt idx="53">
                  <c:v>4335.5272253000003</c:v>
                </c:pt>
                <c:pt idx="54">
                  <c:v>4360.8349509999998</c:v>
                </c:pt>
                <c:pt idx="55">
                  <c:v>4379.3225259999999</c:v>
                </c:pt>
                <c:pt idx="56">
                  <c:v>4393.1562389999999</c:v>
                </c:pt>
                <c:pt idx="57">
                  <c:v>4406.331650000001</c:v>
                </c:pt>
                <c:pt idx="58">
                  <c:v>4418.9359999999997</c:v>
                </c:pt>
                <c:pt idx="59">
                  <c:v>4433.8424441999996</c:v>
                </c:pt>
                <c:pt idx="60">
                  <c:v>4443.3874900000001</c:v>
                </c:pt>
                <c:pt idx="61">
                  <c:v>4451.5497260000002</c:v>
                </c:pt>
                <c:pt idx="62">
                  <c:v>4459.623568</c:v>
                </c:pt>
                <c:pt idx="63">
                  <c:v>4461.501483</c:v>
                </c:pt>
                <c:pt idx="64">
                  <c:v>4461.3639849000001</c:v>
                </c:pt>
                <c:pt idx="65">
                  <c:v>4459.8306029999994</c:v>
                </c:pt>
                <c:pt idx="66">
                  <c:v>4453.8243399999992</c:v>
                </c:pt>
                <c:pt idx="67">
                  <c:v>4452.5580610000006</c:v>
                </c:pt>
                <c:pt idx="68">
                  <c:v>4449.4471830000002</c:v>
                </c:pt>
                <c:pt idx="69">
                  <c:v>4445.6539739999998</c:v>
                </c:pt>
                <c:pt idx="70">
                  <c:v>4446.9018989999995</c:v>
                </c:pt>
                <c:pt idx="71">
                  <c:v>4452.1491960000003</c:v>
                </c:pt>
                <c:pt idx="72">
                  <c:v>4447.21018</c:v>
                </c:pt>
                <c:pt idx="73">
                  <c:v>4438.7850410000001</c:v>
                </c:pt>
                <c:pt idx="74">
                  <c:v>4420.1429530000005</c:v>
                </c:pt>
                <c:pt idx="75">
                  <c:v>4401.084844</c:v>
                </c:pt>
                <c:pt idx="76">
                  <c:v>4375.6605760000002</c:v>
                </c:pt>
                <c:pt idx="77">
                  <c:v>4339.2061389999999</c:v>
                </c:pt>
                <c:pt idx="78">
                  <c:v>4307.4683279999999</c:v>
                </c:pt>
                <c:pt idx="79">
                  <c:v>4284.7890273000003</c:v>
                </c:pt>
                <c:pt idx="80">
                  <c:v>4254.6991016000002</c:v>
                </c:pt>
                <c:pt idx="81">
                  <c:v>4200.9246303999998</c:v>
                </c:pt>
                <c:pt idx="82">
                  <c:v>4170.8193016000005</c:v>
                </c:pt>
                <c:pt idx="83">
                  <c:v>4158.3556568000004</c:v>
                </c:pt>
                <c:pt idx="84">
                  <c:v>4141.9487855000007</c:v>
                </c:pt>
                <c:pt idx="85">
                  <c:v>4150.4601957000004</c:v>
                </c:pt>
                <c:pt idx="86">
                  <c:v>4217.1540261</c:v>
                </c:pt>
                <c:pt idx="87">
                  <c:v>4279.5869750000002</c:v>
                </c:pt>
                <c:pt idx="88">
                  <c:v>4315.1624490000004</c:v>
                </c:pt>
                <c:pt idx="89">
                  <c:v>4375.7482921000001</c:v>
                </c:pt>
                <c:pt idx="90">
                  <c:v>4436.9221795000003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BFE-498F-983C-6C4B020ACAFB}"/>
            </c:ext>
          </c:extLst>
        </c:ser>
        <c:ser>
          <c:idx val="2"/>
          <c:order val="2"/>
          <c:tx>
            <c:strRef>
              <c:f>'Déficit de ciclo de vida'!$D$1</c:f>
              <c:strCache>
                <c:ptCount val="1"/>
                <c:pt idx="0">
                  <c:v>Ingreso laboral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'Déficit de ciclo de vida'!$A$2:$A$92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'Déficit de ciclo de vida'!$D$2:$D$92</c:f>
              <c:numCache>
                <c:formatCode>General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8.7208000000000008E-3</c:v>
                </c:pt>
                <c:pt idx="6">
                  <c:v>2.0579676999999998</c:v>
                </c:pt>
                <c:pt idx="7">
                  <c:v>6.1752549999999999</c:v>
                </c:pt>
                <c:pt idx="8">
                  <c:v>11.074377</c:v>
                </c:pt>
                <c:pt idx="9">
                  <c:v>16.564785999999998</c:v>
                </c:pt>
                <c:pt idx="10">
                  <c:v>27.198459999999997</c:v>
                </c:pt>
                <c:pt idx="11">
                  <c:v>44.018770000000004</c:v>
                </c:pt>
                <c:pt idx="12">
                  <c:v>69.726550000000003</c:v>
                </c:pt>
                <c:pt idx="13">
                  <c:v>108.26097</c:v>
                </c:pt>
                <c:pt idx="14">
                  <c:v>167.89485999999999</c:v>
                </c:pt>
                <c:pt idx="15">
                  <c:v>255.24529999999999</c:v>
                </c:pt>
                <c:pt idx="16">
                  <c:v>383.78789999999998</c:v>
                </c:pt>
                <c:pt idx="17">
                  <c:v>553.49649999999997</c:v>
                </c:pt>
                <c:pt idx="18">
                  <c:v>768.64359999999999</c:v>
                </c:pt>
                <c:pt idx="19">
                  <c:v>1020.8106</c:v>
                </c:pt>
                <c:pt idx="20">
                  <c:v>1295.5147999999999</c:v>
                </c:pt>
                <c:pt idx="21">
                  <c:v>1572.9401</c:v>
                </c:pt>
                <c:pt idx="22">
                  <c:v>1843.9830000000002</c:v>
                </c:pt>
                <c:pt idx="23">
                  <c:v>2101.1539000000002</c:v>
                </c:pt>
                <c:pt idx="24">
                  <c:v>2338.7496000000001</c:v>
                </c:pt>
                <c:pt idx="25">
                  <c:v>2552.0424000000003</c:v>
                </c:pt>
                <c:pt idx="26">
                  <c:v>2739.2066</c:v>
                </c:pt>
                <c:pt idx="27">
                  <c:v>2917.3759</c:v>
                </c:pt>
                <c:pt idx="28">
                  <c:v>3064.203</c:v>
                </c:pt>
                <c:pt idx="29">
                  <c:v>3184.4792000000002</c:v>
                </c:pt>
                <c:pt idx="30">
                  <c:v>3270.7025000000003</c:v>
                </c:pt>
                <c:pt idx="31">
                  <c:v>3345.4917</c:v>
                </c:pt>
                <c:pt idx="32">
                  <c:v>3399.1585</c:v>
                </c:pt>
                <c:pt idx="33">
                  <c:v>3448.0401000000002</c:v>
                </c:pt>
                <c:pt idx="34">
                  <c:v>3492.3532999999998</c:v>
                </c:pt>
                <c:pt idx="35">
                  <c:v>3560.4569999999999</c:v>
                </c:pt>
                <c:pt idx="36">
                  <c:v>3618.2089999999998</c:v>
                </c:pt>
                <c:pt idx="37">
                  <c:v>3659.3139999999999</c:v>
                </c:pt>
                <c:pt idx="38">
                  <c:v>3691.2419999999997</c:v>
                </c:pt>
                <c:pt idx="39">
                  <c:v>3714.7439999999997</c:v>
                </c:pt>
                <c:pt idx="40">
                  <c:v>3707.8249999999998</c:v>
                </c:pt>
                <c:pt idx="41">
                  <c:v>3691.5990000000002</c:v>
                </c:pt>
                <c:pt idx="42">
                  <c:v>3681.1620000000003</c:v>
                </c:pt>
                <c:pt idx="43">
                  <c:v>3660.0469999999996</c:v>
                </c:pt>
                <c:pt idx="44">
                  <c:v>3641.873</c:v>
                </c:pt>
                <c:pt idx="45">
                  <c:v>3622.998</c:v>
                </c:pt>
                <c:pt idx="46">
                  <c:v>3603.3890000000001</c:v>
                </c:pt>
                <c:pt idx="47">
                  <c:v>3562.7570000000001</c:v>
                </c:pt>
                <c:pt idx="48">
                  <c:v>3516.636</c:v>
                </c:pt>
                <c:pt idx="49">
                  <c:v>3452.3849999999998</c:v>
                </c:pt>
                <c:pt idx="50">
                  <c:v>3380.5360000000001</c:v>
                </c:pt>
                <c:pt idx="51">
                  <c:v>3295.5609999999997</c:v>
                </c:pt>
                <c:pt idx="52">
                  <c:v>3208.143</c:v>
                </c:pt>
                <c:pt idx="53">
                  <c:v>3122.402</c:v>
                </c:pt>
                <c:pt idx="54">
                  <c:v>3023.9830000000002</c:v>
                </c:pt>
                <c:pt idx="55">
                  <c:v>2921.81</c:v>
                </c:pt>
                <c:pt idx="56">
                  <c:v>2804.7830000000004</c:v>
                </c:pt>
                <c:pt idx="57">
                  <c:v>2679.8220000000001</c:v>
                </c:pt>
                <c:pt idx="58">
                  <c:v>2537.643</c:v>
                </c:pt>
                <c:pt idx="59">
                  <c:v>2403.2799999999997</c:v>
                </c:pt>
                <c:pt idx="60">
                  <c:v>2258.9080000000004</c:v>
                </c:pt>
                <c:pt idx="61">
                  <c:v>2114.116</c:v>
                </c:pt>
                <c:pt idx="62">
                  <c:v>1976.3087</c:v>
                </c:pt>
                <c:pt idx="63">
                  <c:v>1828.2932000000001</c:v>
                </c:pt>
                <c:pt idx="64">
                  <c:v>1671.3205</c:v>
                </c:pt>
                <c:pt idx="65">
                  <c:v>1526.2930000000001</c:v>
                </c:pt>
                <c:pt idx="66">
                  <c:v>1395.4261999999999</c:v>
                </c:pt>
                <c:pt idx="67">
                  <c:v>1265.7274</c:v>
                </c:pt>
                <c:pt idx="68">
                  <c:v>1156.4131</c:v>
                </c:pt>
                <c:pt idx="69">
                  <c:v>1074.9242999999999</c:v>
                </c:pt>
                <c:pt idx="70">
                  <c:v>993.60820000000001</c:v>
                </c:pt>
                <c:pt idx="71">
                  <c:v>922.40139999999997</c:v>
                </c:pt>
                <c:pt idx="72">
                  <c:v>853.75080000000003</c:v>
                </c:pt>
                <c:pt idx="73">
                  <c:v>799.20049999999992</c:v>
                </c:pt>
                <c:pt idx="74">
                  <c:v>721.29259999999999</c:v>
                </c:pt>
                <c:pt idx="75">
                  <c:v>651.73410000000001</c:v>
                </c:pt>
                <c:pt idx="76">
                  <c:v>577.29469999999992</c:v>
                </c:pt>
                <c:pt idx="77">
                  <c:v>509.62289999999996</c:v>
                </c:pt>
                <c:pt idx="78">
                  <c:v>429.61069000000003</c:v>
                </c:pt>
                <c:pt idx="79">
                  <c:v>363.83404999999999</c:v>
                </c:pt>
                <c:pt idx="80">
                  <c:v>304.82384000000002</c:v>
                </c:pt>
                <c:pt idx="81">
                  <c:v>255.02610000000001</c:v>
                </c:pt>
                <c:pt idx="82">
                  <c:v>219.71170999999998</c:v>
                </c:pt>
                <c:pt idx="83">
                  <c:v>200.14514</c:v>
                </c:pt>
                <c:pt idx="84">
                  <c:v>193.54291000000001</c:v>
                </c:pt>
                <c:pt idx="85">
                  <c:v>182.02976999999998</c:v>
                </c:pt>
                <c:pt idx="86">
                  <c:v>173.64866999999998</c:v>
                </c:pt>
                <c:pt idx="87">
                  <c:v>151.14989</c:v>
                </c:pt>
                <c:pt idx="88">
                  <c:v>119.03554</c:v>
                </c:pt>
                <c:pt idx="89">
                  <c:v>78.065560000000005</c:v>
                </c:pt>
                <c:pt idx="90">
                  <c:v>38.227260000000001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BFE-498F-983C-6C4B020AC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17328"/>
        <c:axId val="226208080"/>
      </c:lineChart>
      <c:catAx>
        <c:axId val="22621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es-SV"/>
          </a:p>
        </c:txPr>
        <c:crossAx val="226208080"/>
        <c:crosses val="autoZero"/>
        <c:auto val="1"/>
        <c:lblAlgn val="ctr"/>
        <c:lblOffset val="100"/>
        <c:tickLblSkip val="10"/>
        <c:noMultiLvlLbl val="0"/>
      </c:catAx>
      <c:valAx>
        <c:axId val="226208080"/>
        <c:scaling>
          <c:orientation val="minMax"/>
        </c:scaling>
        <c:delete val="0"/>
        <c:axPos val="l"/>
        <c:majorGridlines>
          <c:spPr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s-SV" sz="1000"/>
                  <a:t>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es-SV"/>
          </a:p>
        </c:txPr>
        <c:crossAx val="22621732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000"/>
          </a:pPr>
          <a:endParaRPr lang="es-SV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El Salvador (2010), Costa</a:t>
            </a:r>
            <a:r>
              <a:rPr lang="es-SV" baseline="0" dirty="0"/>
              <a:t> Rica (</a:t>
            </a:r>
            <a:r>
              <a:rPr lang="es-SV" baseline="0" dirty="0" smtClean="0"/>
              <a:t>2013), </a:t>
            </a:r>
            <a:r>
              <a:rPr lang="es-SV" baseline="0" dirty="0"/>
              <a:t>México </a:t>
            </a:r>
            <a:r>
              <a:rPr lang="es-SV" baseline="0" dirty="0" smtClean="0"/>
              <a:t>(2004</a:t>
            </a:r>
            <a:r>
              <a:rPr lang="es-SV" baseline="0" dirty="0"/>
              <a:t>) y Alemania (2003</a:t>
            </a:r>
            <a:r>
              <a:rPr lang="es-SV" baseline="0" dirty="0" smtClean="0"/>
              <a:t>)*</a:t>
            </a:r>
            <a:endParaRPr lang="es-S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Consumption, Education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</c:v>
                </c:pt>
                <c:pt idx="1">
                  <c:v>8.1561378663244261E-5</c:v>
                </c:pt>
                <c:pt idx="2">
                  <c:v>6.48810645369241E-4</c:v>
                </c:pt>
                <c:pt idx="3">
                  <c:v>2.8177869428907005E-3</c:v>
                </c:pt>
                <c:pt idx="4">
                  <c:v>1.1317674014565217E-2</c:v>
                </c:pt>
                <c:pt idx="5">
                  <c:v>2.3211263074924517E-2</c:v>
                </c:pt>
                <c:pt idx="6">
                  <c:v>3.2704562249540041E-2</c:v>
                </c:pt>
                <c:pt idx="7">
                  <c:v>4.0410716549684547E-2</c:v>
                </c:pt>
                <c:pt idx="8">
                  <c:v>4.3931415333259768E-2</c:v>
                </c:pt>
                <c:pt idx="9">
                  <c:v>4.4045796552499954E-2</c:v>
                </c:pt>
                <c:pt idx="10">
                  <c:v>4.4188100245848079E-2</c:v>
                </c:pt>
                <c:pt idx="11">
                  <c:v>4.3775486818208663E-2</c:v>
                </c:pt>
                <c:pt idx="12">
                  <c:v>4.2368625856173826E-2</c:v>
                </c:pt>
                <c:pt idx="13">
                  <c:v>4.142775622408966E-2</c:v>
                </c:pt>
                <c:pt idx="14">
                  <c:v>4.0027511430618959E-2</c:v>
                </c:pt>
                <c:pt idx="15">
                  <c:v>3.8054603606411039E-2</c:v>
                </c:pt>
                <c:pt idx="16">
                  <c:v>4.1169865823162448E-2</c:v>
                </c:pt>
                <c:pt idx="17">
                  <c:v>4.1591282119145298E-2</c:v>
                </c:pt>
                <c:pt idx="18">
                  <c:v>4.3676664808939135E-2</c:v>
                </c:pt>
                <c:pt idx="19">
                  <c:v>3.8445237897803852E-2</c:v>
                </c:pt>
                <c:pt idx="20">
                  <c:v>3.4608841342204745E-2</c:v>
                </c:pt>
                <c:pt idx="21">
                  <c:v>3.7397612461097157E-2</c:v>
                </c:pt>
                <c:pt idx="22">
                  <c:v>2.6152909739561008E-2</c:v>
                </c:pt>
                <c:pt idx="23">
                  <c:v>2.1820653777789974E-2</c:v>
                </c:pt>
                <c:pt idx="24">
                  <c:v>1.7869284472625695E-2</c:v>
                </c:pt>
                <c:pt idx="25">
                  <c:v>1.7757305819682351E-2</c:v>
                </c:pt>
                <c:pt idx="26">
                  <c:v>1.2506215431298963E-2</c:v>
                </c:pt>
                <c:pt idx="27">
                  <c:v>9.1836680927495223E-3</c:v>
                </c:pt>
                <c:pt idx="28">
                  <c:v>6.5336010229527196E-3</c:v>
                </c:pt>
                <c:pt idx="29">
                  <c:v>9.0376750443887273E-3</c:v>
                </c:pt>
                <c:pt idx="30">
                  <c:v>3.389959367908139E-3</c:v>
                </c:pt>
                <c:pt idx="31">
                  <c:v>5.6911160601827325E-3</c:v>
                </c:pt>
                <c:pt idx="32">
                  <c:v>1.665374852745923E-3</c:v>
                </c:pt>
                <c:pt idx="33">
                  <c:v>2.3722597587228283E-3</c:v>
                </c:pt>
                <c:pt idx="34">
                  <c:v>1.6335925731803369E-3</c:v>
                </c:pt>
                <c:pt idx="35">
                  <c:v>2.464401400165738E-3</c:v>
                </c:pt>
                <c:pt idx="36">
                  <c:v>6.2644575285438981E-3</c:v>
                </c:pt>
                <c:pt idx="37">
                  <c:v>1.8059513336142969E-3</c:v>
                </c:pt>
                <c:pt idx="38">
                  <c:v>1.1281276677080271E-3</c:v>
                </c:pt>
                <c:pt idx="39">
                  <c:v>1.5900870596810717E-3</c:v>
                </c:pt>
                <c:pt idx="40">
                  <c:v>2.2091098078221606E-3</c:v>
                </c:pt>
                <c:pt idx="41">
                  <c:v>1.3413194020260341E-3</c:v>
                </c:pt>
                <c:pt idx="42">
                  <c:v>1.2298720049906764E-3</c:v>
                </c:pt>
                <c:pt idx="43">
                  <c:v>1.5484180936505261E-3</c:v>
                </c:pt>
                <c:pt idx="44">
                  <c:v>1.0626177868114104E-3</c:v>
                </c:pt>
                <c:pt idx="45">
                  <c:v>1.0990095173739002E-3</c:v>
                </c:pt>
                <c:pt idx="46">
                  <c:v>1.0319210074441014E-3</c:v>
                </c:pt>
                <c:pt idx="47">
                  <c:v>1.0097447878717677E-3</c:v>
                </c:pt>
                <c:pt idx="48">
                  <c:v>1.0997367352236739E-3</c:v>
                </c:pt>
                <c:pt idx="49">
                  <c:v>1.0387426697180148E-3</c:v>
                </c:pt>
                <c:pt idx="50">
                  <c:v>1.0787006833441009E-3</c:v>
                </c:pt>
                <c:pt idx="51">
                  <c:v>1.0445071467523413E-3</c:v>
                </c:pt>
                <c:pt idx="52">
                  <c:v>1.0137282259702379E-3</c:v>
                </c:pt>
                <c:pt idx="53">
                  <c:v>9.7815230263320727E-4</c:v>
                </c:pt>
                <c:pt idx="54">
                  <c:v>9.0460714108500672E-4</c:v>
                </c:pt>
                <c:pt idx="55">
                  <c:v>9.5542688500084788E-4</c:v>
                </c:pt>
                <c:pt idx="56">
                  <c:v>8.5128194384478874E-4</c:v>
                </c:pt>
                <c:pt idx="57">
                  <c:v>9.1926896310709505E-4</c:v>
                </c:pt>
                <c:pt idx="58">
                  <c:v>8.8023076511906378E-4</c:v>
                </c:pt>
                <c:pt idx="59">
                  <c:v>8.5905846502245544E-4</c:v>
                </c:pt>
                <c:pt idx="60">
                  <c:v>9.348113523096589E-4</c:v>
                </c:pt>
                <c:pt idx="61">
                  <c:v>8.8477966135284362E-4</c:v>
                </c:pt>
                <c:pt idx="62">
                  <c:v>8.2849793387218182E-4</c:v>
                </c:pt>
                <c:pt idx="63">
                  <c:v>7.1134549318112794E-4</c:v>
                </c:pt>
                <c:pt idx="64">
                  <c:v>9.1017565617754757E-4</c:v>
                </c:pt>
                <c:pt idx="65">
                  <c:v>6.7807401499642205E-4</c:v>
                </c:pt>
                <c:pt idx="66">
                  <c:v>6.5324572107603514E-4</c:v>
                </c:pt>
                <c:pt idx="67">
                  <c:v>6.4725220125710383E-4</c:v>
                </c:pt>
                <c:pt idx="68">
                  <c:v>5.2497138889067829E-4</c:v>
                </c:pt>
                <c:pt idx="69">
                  <c:v>5.195021163265953E-4</c:v>
                </c:pt>
                <c:pt idx="70">
                  <c:v>5.7347575415529393E-4</c:v>
                </c:pt>
                <c:pt idx="71">
                  <c:v>5.5320588823694827E-4</c:v>
                </c:pt>
                <c:pt idx="72">
                  <c:v>4.6273370797191113E-4</c:v>
                </c:pt>
                <c:pt idx="73">
                  <c:v>4.6998373912573039E-4</c:v>
                </c:pt>
                <c:pt idx="74">
                  <c:v>4.3679412200969326E-4</c:v>
                </c:pt>
                <c:pt idx="75">
                  <c:v>4.857680670346732E-4</c:v>
                </c:pt>
                <c:pt idx="76">
                  <c:v>2.9104861927774033E-4</c:v>
                </c:pt>
                <c:pt idx="77">
                  <c:v>3.8447761012934699E-4</c:v>
                </c:pt>
                <c:pt idx="78">
                  <c:v>4.2590968368377125E-4</c:v>
                </c:pt>
                <c:pt idx="79">
                  <c:v>2.6880351866234985E-4</c:v>
                </c:pt>
                <c:pt idx="80">
                  <c:v>2.3692095928764409E-4</c:v>
                </c:pt>
                <c:pt idx="81">
                  <c:v>2.3723741399420706E-4</c:v>
                </c:pt>
                <c:pt idx="82">
                  <c:v>1.6027432855207112E-4</c:v>
                </c:pt>
                <c:pt idx="83">
                  <c:v>2.1251828685512047E-4</c:v>
                </c:pt>
                <c:pt idx="84">
                  <c:v>1.8634200465906983E-4</c:v>
                </c:pt>
                <c:pt idx="85">
                  <c:v>1.9450293644414178E-4</c:v>
                </c:pt>
                <c:pt idx="86">
                  <c:v>2.4191798880317527E-4</c:v>
                </c:pt>
                <c:pt idx="87">
                  <c:v>2.9303879642328471E-4</c:v>
                </c:pt>
                <c:pt idx="88">
                  <c:v>2.8167748933772738E-4</c:v>
                </c:pt>
                <c:pt idx="89">
                  <c:v>7.6448173713269149E-5</c:v>
                </c:pt>
                <c:pt idx="90">
                  <c:v>3.6074799267513394E-5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5F-4220-BD20-0F8381FC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Consumption, Education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7.0069821890798578E-3</c:v>
                </c:pt>
                <c:pt idx="3">
                  <c:v>9.230812140250972E-3</c:v>
                </c:pt>
                <c:pt idx="4">
                  <c:v>4.0703742121950347E-2</c:v>
                </c:pt>
                <c:pt idx="5">
                  <c:v>0.10014524318859663</c:v>
                </c:pt>
                <c:pt idx="6">
                  <c:v>0.136891286537695</c:v>
                </c:pt>
                <c:pt idx="7">
                  <c:v>0.14925625315061011</c:v>
                </c:pt>
                <c:pt idx="8">
                  <c:v>0.15273180101388972</c:v>
                </c:pt>
                <c:pt idx="9">
                  <c:v>0.15505056852716889</c:v>
                </c:pt>
                <c:pt idx="10">
                  <c:v>0.15538206897255535</c:v>
                </c:pt>
                <c:pt idx="11">
                  <c:v>0.1565537755206205</c:v>
                </c:pt>
                <c:pt idx="12">
                  <c:v>0.15698611458316378</c:v>
                </c:pt>
                <c:pt idx="13">
                  <c:v>0.15764547070464188</c:v>
                </c:pt>
                <c:pt idx="14">
                  <c:v>0.15352132746732605</c:v>
                </c:pt>
                <c:pt idx="15">
                  <c:v>0.14629965101073672</c:v>
                </c:pt>
                <c:pt idx="16">
                  <c:v>0.14009434450607558</c:v>
                </c:pt>
                <c:pt idx="17">
                  <c:v>0.14167461233604617</c:v>
                </c:pt>
                <c:pt idx="18">
                  <c:v>0.1517617717001386</c:v>
                </c:pt>
                <c:pt idx="19">
                  <c:v>0.1399037751400892</c:v>
                </c:pt>
                <c:pt idx="20">
                  <c:v>0.12859874215019756</c:v>
                </c:pt>
                <c:pt idx="21">
                  <c:v>0.10965444627879502</c:v>
                </c:pt>
                <c:pt idx="22">
                  <c:v>8.7512646373175629E-2</c:v>
                </c:pt>
                <c:pt idx="23">
                  <c:v>7.3502500324753167E-2</c:v>
                </c:pt>
                <c:pt idx="24">
                  <c:v>6.1034091688041886E-2</c:v>
                </c:pt>
                <c:pt idx="25">
                  <c:v>6.4958640416355587E-2</c:v>
                </c:pt>
                <c:pt idx="26">
                  <c:v>6.9579340079980692E-2</c:v>
                </c:pt>
                <c:pt idx="27">
                  <c:v>6.3305477200488333E-2</c:v>
                </c:pt>
                <c:pt idx="28">
                  <c:v>4.9030130795756875E-2</c:v>
                </c:pt>
                <c:pt idx="29">
                  <c:v>3.8768890307726248E-2</c:v>
                </c:pt>
                <c:pt idx="30">
                  <c:v>3.300043543711647E-2</c:v>
                </c:pt>
                <c:pt idx="31">
                  <c:v>2.8757923977939932E-2</c:v>
                </c:pt>
                <c:pt idx="32">
                  <c:v>2.6077630062702809E-2</c:v>
                </c:pt>
                <c:pt idx="33">
                  <c:v>2.1270873604599005E-2</c:v>
                </c:pt>
                <c:pt idx="34">
                  <c:v>2.0270991894718666E-2</c:v>
                </c:pt>
                <c:pt idx="35">
                  <c:v>2.1859417065491948E-2</c:v>
                </c:pt>
                <c:pt idx="36">
                  <c:v>2.3131788670270936E-2</c:v>
                </c:pt>
                <c:pt idx="37">
                  <c:v>2.337303768550001E-2</c:v>
                </c:pt>
                <c:pt idx="38">
                  <c:v>1.907568112645866E-2</c:v>
                </c:pt>
                <c:pt idx="39">
                  <c:v>1.1412466903867664E-2</c:v>
                </c:pt>
                <c:pt idx="40">
                  <c:v>6.7320624479844651E-3</c:v>
                </c:pt>
                <c:pt idx="41">
                  <c:v>8.6214414262447275E-3</c:v>
                </c:pt>
                <c:pt idx="42">
                  <c:v>1.2979023458872013E-2</c:v>
                </c:pt>
                <c:pt idx="43">
                  <c:v>1.304601778971975E-2</c:v>
                </c:pt>
                <c:pt idx="44">
                  <c:v>1.1328116528758874E-2</c:v>
                </c:pt>
                <c:pt idx="45">
                  <c:v>1.0840758805907964E-2</c:v>
                </c:pt>
                <c:pt idx="46">
                  <c:v>9.1983563374827514E-3</c:v>
                </c:pt>
                <c:pt idx="47">
                  <c:v>7.8539571490201573E-3</c:v>
                </c:pt>
                <c:pt idx="48">
                  <c:v>8.4838079952544478E-3</c:v>
                </c:pt>
                <c:pt idx="49">
                  <c:v>7.4959019559142472E-3</c:v>
                </c:pt>
                <c:pt idx="50">
                  <c:v>4.019833411306812E-3</c:v>
                </c:pt>
                <c:pt idx="51">
                  <c:v>1.6585435895880079E-3</c:v>
                </c:pt>
                <c:pt idx="52">
                  <c:v>1.0877032938413622E-3</c:v>
                </c:pt>
                <c:pt idx="53">
                  <c:v>1.251370791223268E-3</c:v>
                </c:pt>
                <c:pt idx="54">
                  <c:v>1.9659191334515892E-3</c:v>
                </c:pt>
                <c:pt idx="55">
                  <c:v>2.8821447099935632E-3</c:v>
                </c:pt>
                <c:pt idx="56">
                  <c:v>3.2684902552450185E-3</c:v>
                </c:pt>
                <c:pt idx="57">
                  <c:v>3.5618074032571123E-3</c:v>
                </c:pt>
                <c:pt idx="58">
                  <c:v>3.1011779885682699E-3</c:v>
                </c:pt>
                <c:pt idx="59">
                  <c:v>2.4876418239394038E-3</c:v>
                </c:pt>
                <c:pt idx="60">
                  <c:v>3.0749703617340518E-3</c:v>
                </c:pt>
                <c:pt idx="61">
                  <c:v>3.346592454419841E-3</c:v>
                </c:pt>
                <c:pt idx="62">
                  <c:v>2.0846344761973018E-3</c:v>
                </c:pt>
                <c:pt idx="63">
                  <c:v>1.2206505928811712E-3</c:v>
                </c:pt>
                <c:pt idx="64">
                  <c:v>1.5507625547267546E-3</c:v>
                </c:pt>
                <c:pt idx="65">
                  <c:v>2.0539142778552223E-3</c:v>
                </c:pt>
                <c:pt idx="66">
                  <c:v>2.204738302483918E-3</c:v>
                </c:pt>
                <c:pt idx="67">
                  <c:v>1.2492880659119394E-3</c:v>
                </c:pt>
                <c:pt idx="68">
                  <c:v>2.8672185119290238E-4</c:v>
                </c:pt>
                <c:pt idx="69">
                  <c:v>2.4992703735943042E-5</c:v>
                </c:pt>
                <c:pt idx="70">
                  <c:v>1.3884835408857342E-6</c:v>
                </c:pt>
                <c:pt idx="71">
                  <c:v>2.0306571785453866E-5</c:v>
                </c:pt>
                <c:pt idx="72">
                  <c:v>2.6138202657173949E-4</c:v>
                </c:pt>
                <c:pt idx="73">
                  <c:v>1.2388744393552948E-3</c:v>
                </c:pt>
                <c:pt idx="74">
                  <c:v>2.1880764999932891E-3</c:v>
                </c:pt>
                <c:pt idx="75">
                  <c:v>1.7024543815685193E-3</c:v>
                </c:pt>
                <c:pt idx="76">
                  <c:v>1.7954827788078654E-3</c:v>
                </c:pt>
                <c:pt idx="77">
                  <c:v>2.6634585523040597E-3</c:v>
                </c:pt>
                <c:pt idx="78">
                  <c:v>2.1236855757847308E-3</c:v>
                </c:pt>
                <c:pt idx="79">
                  <c:v>2.3833319979303454E-3</c:v>
                </c:pt>
                <c:pt idx="80">
                  <c:v>3.5184172926044331E-3</c:v>
                </c:pt>
                <c:pt idx="81">
                  <c:v>2.2819726994457042E-3</c:v>
                </c:pt>
                <c:pt idx="82">
                  <c:v>7.0101062770468333E-4</c:v>
                </c:pt>
                <c:pt idx="83">
                  <c:v>7.9212986007531146E-4</c:v>
                </c:pt>
                <c:pt idx="84">
                  <c:v>1.3518622874948713E-3</c:v>
                </c:pt>
                <c:pt idx="85">
                  <c:v>9.127543676897596E-4</c:v>
                </c:pt>
                <c:pt idx="86">
                  <c:v>2.3291811398358194E-4</c:v>
                </c:pt>
                <c:pt idx="87">
                  <c:v>2.2389297096782467E-5</c:v>
                </c:pt>
                <c:pt idx="88">
                  <c:v>8.67802213053584E-7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5F-4220-BD20-0F8381FC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Public Consumption, Education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0.11286999493699061</c:v>
                </c:pt>
                <c:pt idx="6">
                  <c:v>0.12097293660141115</c:v>
                </c:pt>
                <c:pt idx="7">
                  <c:v>0.12111550777844804</c:v>
                </c:pt>
                <c:pt idx="8">
                  <c:v>0.12729711240820651</c:v>
                </c:pt>
                <c:pt idx="9">
                  <c:v>0.12794141908782297</c:v>
                </c:pt>
                <c:pt idx="10">
                  <c:v>0.12849760563755017</c:v>
                </c:pt>
                <c:pt idx="11">
                  <c:v>0.12857554359763321</c:v>
                </c:pt>
                <c:pt idx="12">
                  <c:v>0.14724049730396266</c:v>
                </c:pt>
                <c:pt idx="13">
                  <c:v>0.14847451193227357</c:v>
                </c:pt>
                <c:pt idx="14">
                  <c:v>0.14068127052880061</c:v>
                </c:pt>
                <c:pt idx="15">
                  <c:v>0.12234348093472268</c:v>
                </c:pt>
                <c:pt idx="16">
                  <c:v>0.10033614447373172</c:v>
                </c:pt>
                <c:pt idx="17">
                  <c:v>8.6948250822408729E-2</c:v>
                </c:pt>
                <c:pt idx="18">
                  <c:v>8.4899809561395326E-2</c:v>
                </c:pt>
                <c:pt idx="19">
                  <c:v>8.1899600689434332E-2</c:v>
                </c:pt>
                <c:pt idx="20">
                  <c:v>8.2758853483704653E-2</c:v>
                </c:pt>
                <c:pt idx="21">
                  <c:v>6.9107958442797782E-2</c:v>
                </c:pt>
                <c:pt idx="22">
                  <c:v>5.6749464401725354E-2</c:v>
                </c:pt>
                <c:pt idx="23">
                  <c:v>4.312526298525611E-2</c:v>
                </c:pt>
                <c:pt idx="24">
                  <c:v>3.2520776949365233E-2</c:v>
                </c:pt>
                <c:pt idx="25">
                  <c:v>1.9930417796430847E-2</c:v>
                </c:pt>
                <c:pt idx="26">
                  <c:v>1.261197053857937E-2</c:v>
                </c:pt>
                <c:pt idx="27">
                  <c:v>1.1676032354761754E-2</c:v>
                </c:pt>
                <c:pt idx="28">
                  <c:v>9.5387065660195308E-3</c:v>
                </c:pt>
                <c:pt idx="29">
                  <c:v>5.6323036684846287E-3</c:v>
                </c:pt>
                <c:pt idx="30">
                  <c:v>5.8921934646945524E-3</c:v>
                </c:pt>
                <c:pt idx="31">
                  <c:v>4.4388681296699964E-3</c:v>
                </c:pt>
                <c:pt idx="32">
                  <c:v>4.7670390687575247E-3</c:v>
                </c:pt>
                <c:pt idx="33">
                  <c:v>8.5987795115834171E-3</c:v>
                </c:pt>
                <c:pt idx="34">
                  <c:v>3.0333263883356811E-3</c:v>
                </c:pt>
                <c:pt idx="35">
                  <c:v>5.2615517948509582E-3</c:v>
                </c:pt>
                <c:pt idx="36">
                  <c:v>3.1943491839783568E-3</c:v>
                </c:pt>
                <c:pt idx="37">
                  <c:v>3.4302199747589203E-3</c:v>
                </c:pt>
                <c:pt idx="38">
                  <c:v>3.9009708334091374E-3</c:v>
                </c:pt>
                <c:pt idx="39">
                  <c:v>3.5725242768734479E-3</c:v>
                </c:pt>
                <c:pt idx="40">
                  <c:v>2.9934785496606472E-3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5F-4220-BD20-0F8381FC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 Consumption, Education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2.7601717608122479E-3</c:v>
                </c:pt>
                <c:pt idx="6">
                  <c:v>7.4294916023292398E-2</c:v>
                </c:pt>
                <c:pt idx="7">
                  <c:v>0.1313312936261736</c:v>
                </c:pt>
                <c:pt idx="8">
                  <c:v>0.13420710662072935</c:v>
                </c:pt>
                <c:pt idx="9">
                  <c:v>0.13494017788516766</c:v>
                </c:pt>
                <c:pt idx="10">
                  <c:v>0.15150404791377417</c:v>
                </c:pt>
                <c:pt idx="11">
                  <c:v>0.16908374898822001</c:v>
                </c:pt>
                <c:pt idx="12">
                  <c:v>0.1740113802048972</c:v>
                </c:pt>
                <c:pt idx="13">
                  <c:v>0.1742019640595148</c:v>
                </c:pt>
                <c:pt idx="14">
                  <c:v>0.17550491206704782</c:v>
                </c:pt>
                <c:pt idx="15">
                  <c:v>0.16916693770471383</c:v>
                </c:pt>
                <c:pt idx="16">
                  <c:v>0.14623549713109243</c:v>
                </c:pt>
                <c:pt idx="17">
                  <c:v>0.1140520172693298</c:v>
                </c:pt>
                <c:pt idx="18">
                  <c:v>9.67117462594108E-2</c:v>
                </c:pt>
                <c:pt idx="19">
                  <c:v>7.8787911127918372E-2</c:v>
                </c:pt>
                <c:pt idx="20">
                  <c:v>6.6352528559933011E-2</c:v>
                </c:pt>
                <c:pt idx="21">
                  <c:v>6.3358676313943402E-2</c:v>
                </c:pt>
                <c:pt idx="22">
                  <c:v>5.8995755302273502E-2</c:v>
                </c:pt>
                <c:pt idx="23">
                  <c:v>5.5366663335906577E-2</c:v>
                </c:pt>
                <c:pt idx="24">
                  <c:v>5.2071216768248829E-2</c:v>
                </c:pt>
                <c:pt idx="25">
                  <c:v>4.9940657734879039E-2</c:v>
                </c:pt>
                <c:pt idx="26">
                  <c:v>3.6718601960436609E-2</c:v>
                </c:pt>
                <c:pt idx="27">
                  <c:v>2.9893433284232808E-2</c:v>
                </c:pt>
                <c:pt idx="28">
                  <c:v>2.3020525139143506E-2</c:v>
                </c:pt>
                <c:pt idx="29">
                  <c:v>1.7793170085898452E-2</c:v>
                </c:pt>
                <c:pt idx="30">
                  <c:v>1.3485480703103972E-2</c:v>
                </c:pt>
                <c:pt idx="31">
                  <c:v>1.0275422389515383E-2</c:v>
                </c:pt>
                <c:pt idx="32">
                  <c:v>7.9743977051744616E-3</c:v>
                </c:pt>
                <c:pt idx="33">
                  <c:v>6.2240916086662088E-3</c:v>
                </c:pt>
                <c:pt idx="34">
                  <c:v>5.1513107149521835E-3</c:v>
                </c:pt>
                <c:pt idx="35">
                  <c:v>4.2701565446699331E-3</c:v>
                </c:pt>
                <c:pt idx="36">
                  <c:v>3.553330938885076E-3</c:v>
                </c:pt>
                <c:pt idx="37">
                  <c:v>2.9444833376326236E-3</c:v>
                </c:pt>
                <c:pt idx="38">
                  <c:v>2.4892144889322805E-3</c:v>
                </c:pt>
                <c:pt idx="39">
                  <c:v>2.4452250013096946E-3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15F-4220-BD20-0F8381FC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68496"/>
        <c:axId val="225663056"/>
      </c:lineChart>
      <c:catAx>
        <c:axId val="22566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3056"/>
        <c:crosses val="autoZero"/>
        <c:auto val="1"/>
        <c:lblAlgn val="ctr"/>
        <c:lblOffset val="100"/>
        <c:tickLblSkip val="10"/>
        <c:noMultiLvlLbl val="0"/>
      </c:catAx>
      <c:valAx>
        <c:axId val="225663056"/>
        <c:scaling>
          <c:orientation val="minMax"/>
          <c:max val="0.18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0" i="0" baseline="0" dirty="0">
                <a:effectLst/>
              </a:rPr>
              <a:t>El Salvador (2010), Costa Rica (</a:t>
            </a:r>
            <a:r>
              <a:rPr lang="es-SV" sz="1800" b="0" i="0" baseline="0" dirty="0" smtClean="0">
                <a:effectLst/>
              </a:rPr>
              <a:t>2013), </a:t>
            </a:r>
            <a:r>
              <a:rPr lang="es-SV" sz="1800" b="0" i="0" baseline="0" dirty="0">
                <a:effectLst/>
              </a:rPr>
              <a:t>México (2004) y Alemania (2003</a:t>
            </a:r>
            <a:r>
              <a:rPr lang="es-SV" sz="1800" b="0" i="0" baseline="0" dirty="0" smtClean="0">
                <a:effectLst/>
              </a:rPr>
              <a:t>)*</a:t>
            </a:r>
            <a:endParaRPr lang="es-SV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Consumption, Education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7.3127053336499256E-2</c:v>
                </c:pt>
                <c:pt idx="1">
                  <c:v>5.6600340852388666E-2</c:v>
                </c:pt>
                <c:pt idx="2">
                  <c:v>3.2763126555175236E-2</c:v>
                </c:pt>
                <c:pt idx="3">
                  <c:v>2.6782875518368273E-2</c:v>
                </c:pt>
                <c:pt idx="4">
                  <c:v>2.3958189257326869E-2</c:v>
                </c:pt>
                <c:pt idx="5">
                  <c:v>2.6906096050947612E-2</c:v>
                </c:pt>
                <c:pt idx="6">
                  <c:v>2.4113669218577539E-2</c:v>
                </c:pt>
                <c:pt idx="7">
                  <c:v>2.1786583313147402E-2</c:v>
                </c:pt>
                <c:pt idx="8">
                  <c:v>1.9413957983076807E-2</c:v>
                </c:pt>
                <c:pt idx="9">
                  <c:v>1.696392628427024E-2</c:v>
                </c:pt>
                <c:pt idx="10">
                  <c:v>1.4829662444019003E-2</c:v>
                </c:pt>
                <c:pt idx="11">
                  <c:v>1.3181042197122681E-2</c:v>
                </c:pt>
                <c:pt idx="12">
                  <c:v>1.1991099049761084E-2</c:v>
                </c:pt>
                <c:pt idx="13">
                  <c:v>1.0965234079321892E-2</c:v>
                </c:pt>
                <c:pt idx="14">
                  <c:v>1.0782871728088625E-2</c:v>
                </c:pt>
                <c:pt idx="15">
                  <c:v>1.0817777624185503E-2</c:v>
                </c:pt>
                <c:pt idx="16">
                  <c:v>1.1436232391076093E-2</c:v>
                </c:pt>
                <c:pt idx="17">
                  <c:v>1.2342754015852792E-2</c:v>
                </c:pt>
                <c:pt idx="18">
                  <c:v>1.3642923652872813E-2</c:v>
                </c:pt>
                <c:pt idx="19">
                  <c:v>1.4754249336236015E-2</c:v>
                </c:pt>
                <c:pt idx="20">
                  <c:v>1.569639734665235E-2</c:v>
                </c:pt>
                <c:pt idx="21">
                  <c:v>1.6103176771418266E-2</c:v>
                </c:pt>
                <c:pt idx="22">
                  <c:v>1.6876842367279106E-2</c:v>
                </c:pt>
                <c:pt idx="23">
                  <c:v>1.7641035067556324E-2</c:v>
                </c:pt>
                <c:pt idx="24">
                  <c:v>1.7834829933791013E-2</c:v>
                </c:pt>
                <c:pt idx="25">
                  <c:v>1.8251603697934143E-2</c:v>
                </c:pt>
                <c:pt idx="26">
                  <c:v>1.8483584509935137E-2</c:v>
                </c:pt>
                <c:pt idx="27">
                  <c:v>1.7753481898529395E-2</c:v>
                </c:pt>
                <c:pt idx="28">
                  <c:v>1.6765558972727163E-2</c:v>
                </c:pt>
                <c:pt idx="29">
                  <c:v>1.6220479197286482E-2</c:v>
                </c:pt>
                <c:pt idx="30">
                  <c:v>1.5421198375930815E-2</c:v>
                </c:pt>
                <c:pt idx="31">
                  <c:v>1.4863113343724111E-2</c:v>
                </c:pt>
                <c:pt idx="32">
                  <c:v>1.4905252169861112E-2</c:v>
                </c:pt>
                <c:pt idx="33">
                  <c:v>1.4989159765249397E-2</c:v>
                </c:pt>
                <c:pt idx="34">
                  <c:v>1.4935448251048179E-2</c:v>
                </c:pt>
                <c:pt idx="35">
                  <c:v>1.5303680083545866E-2</c:v>
                </c:pt>
                <c:pt idx="36">
                  <c:v>1.5669478511673399E-2</c:v>
                </c:pt>
                <c:pt idx="37">
                  <c:v>1.8578966672243711E-2</c:v>
                </c:pt>
                <c:pt idx="38">
                  <c:v>2.1777572988671029E-2</c:v>
                </c:pt>
                <c:pt idx="39">
                  <c:v>2.5099136312319626E-2</c:v>
                </c:pt>
                <c:pt idx="40">
                  <c:v>2.8120174196261134E-2</c:v>
                </c:pt>
                <c:pt idx="41">
                  <c:v>3.1187777571662693E-2</c:v>
                </c:pt>
                <c:pt idx="42">
                  <c:v>3.1659235651062892E-2</c:v>
                </c:pt>
                <c:pt idx="43">
                  <c:v>3.2370894290866301E-2</c:v>
                </c:pt>
                <c:pt idx="44">
                  <c:v>3.3294186220875571E-2</c:v>
                </c:pt>
                <c:pt idx="45">
                  <c:v>3.4557089447421328E-2</c:v>
                </c:pt>
                <c:pt idx="46">
                  <c:v>3.5936448454536057E-2</c:v>
                </c:pt>
                <c:pt idx="47">
                  <c:v>3.7365653002779921E-2</c:v>
                </c:pt>
                <c:pt idx="48">
                  <c:v>3.8553227225380647E-2</c:v>
                </c:pt>
                <c:pt idx="49">
                  <c:v>3.9696450690913175E-2</c:v>
                </c:pt>
                <c:pt idx="50">
                  <c:v>4.0830843253489416E-2</c:v>
                </c:pt>
                <c:pt idx="51">
                  <c:v>4.221984616732407E-2</c:v>
                </c:pt>
                <c:pt idx="52">
                  <c:v>4.3511456837130522E-2</c:v>
                </c:pt>
                <c:pt idx="53">
                  <c:v>4.4625860720952398E-2</c:v>
                </c:pt>
                <c:pt idx="54">
                  <c:v>4.5631041754245448E-2</c:v>
                </c:pt>
                <c:pt idx="55">
                  <c:v>4.6410179706478004E-2</c:v>
                </c:pt>
                <c:pt idx="56">
                  <c:v>4.82762195876126E-2</c:v>
                </c:pt>
                <c:pt idx="57">
                  <c:v>5.0308869171183171E-2</c:v>
                </c:pt>
                <c:pt idx="58">
                  <c:v>5.2458703435249242E-2</c:v>
                </c:pt>
                <c:pt idx="59">
                  <c:v>5.4699369844006168E-2</c:v>
                </c:pt>
                <c:pt idx="60">
                  <c:v>5.6920103643233841E-2</c:v>
                </c:pt>
                <c:pt idx="61">
                  <c:v>5.7867785686169217E-2</c:v>
                </c:pt>
                <c:pt idx="62">
                  <c:v>5.8805319199358323E-2</c:v>
                </c:pt>
                <c:pt idx="63">
                  <c:v>6.0182575610531149E-2</c:v>
                </c:pt>
                <c:pt idx="64">
                  <c:v>6.1511696591940619E-2</c:v>
                </c:pt>
                <c:pt idx="65">
                  <c:v>6.2576843661496517E-2</c:v>
                </c:pt>
                <c:pt idx="66">
                  <c:v>6.3588332482615847E-2</c:v>
                </c:pt>
                <c:pt idx="67">
                  <c:v>6.4631892900502363E-2</c:v>
                </c:pt>
                <c:pt idx="68">
                  <c:v>6.5261213883220787E-2</c:v>
                </c:pt>
                <c:pt idx="69">
                  <c:v>6.5893814915608556E-2</c:v>
                </c:pt>
                <c:pt idx="70">
                  <c:v>6.6844580765925393E-2</c:v>
                </c:pt>
                <c:pt idx="71">
                  <c:v>6.7795374650854792E-2</c:v>
                </c:pt>
                <c:pt idx="72">
                  <c:v>6.874614050117106E-2</c:v>
                </c:pt>
                <c:pt idx="73">
                  <c:v>6.9696906351488175E-2</c:v>
                </c:pt>
                <c:pt idx="74">
                  <c:v>7.0647700236417851E-2</c:v>
                </c:pt>
                <c:pt idx="75">
                  <c:v>7.1598466086734674E-2</c:v>
                </c:pt>
                <c:pt idx="76">
                  <c:v>7.2549231937051234E-2</c:v>
                </c:pt>
                <c:pt idx="77">
                  <c:v>7.3499997787368349E-2</c:v>
                </c:pt>
                <c:pt idx="78">
                  <c:v>7.4450791672297748E-2</c:v>
                </c:pt>
                <c:pt idx="79">
                  <c:v>7.5401557522614571E-2</c:v>
                </c:pt>
                <c:pt idx="80">
                  <c:v>7.635232337293113E-2</c:v>
                </c:pt>
                <c:pt idx="81">
                  <c:v>7.7303089223248245E-2</c:v>
                </c:pt>
                <c:pt idx="82">
                  <c:v>7.825385507356479E-2</c:v>
                </c:pt>
                <c:pt idx="83">
                  <c:v>7.9204648958494189E-2</c:v>
                </c:pt>
                <c:pt idx="84">
                  <c:v>8.0155414808811304E-2</c:v>
                </c:pt>
                <c:pt idx="85">
                  <c:v>8.1106180659128127E-2</c:v>
                </c:pt>
                <c:pt idx="86">
                  <c:v>8.2056946509444686E-2</c:v>
                </c:pt>
                <c:pt idx="87">
                  <c:v>8.3007712359761801E-2</c:v>
                </c:pt>
                <c:pt idx="88">
                  <c:v>8.3958506244691186E-2</c:v>
                </c:pt>
                <c:pt idx="89">
                  <c:v>8.4909272095007746E-2</c:v>
                </c:pt>
                <c:pt idx="90">
                  <c:v>8.586003794532486E-2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5F-4220-BD20-0F8381FC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Consumption, Education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0.18095724155389856</c:v>
                </c:pt>
                <c:pt idx="1">
                  <c:v>7.1123680898330682E-2</c:v>
                </c:pt>
                <c:pt idx="2">
                  <c:v>6.2900907808762924E-2</c:v>
                </c:pt>
                <c:pt idx="3">
                  <c:v>4.7301121666468923E-2</c:v>
                </c:pt>
                <c:pt idx="4">
                  <c:v>3.6849485372894335E-2</c:v>
                </c:pt>
                <c:pt idx="5">
                  <c:v>3.2471076087153605E-2</c:v>
                </c:pt>
                <c:pt idx="6">
                  <c:v>3.2660951211369735E-2</c:v>
                </c:pt>
                <c:pt idx="7">
                  <c:v>3.233292197483565E-2</c:v>
                </c:pt>
                <c:pt idx="8">
                  <c:v>3.2560286154655692E-2</c:v>
                </c:pt>
                <c:pt idx="9">
                  <c:v>3.2598122331144654E-2</c:v>
                </c:pt>
                <c:pt idx="10">
                  <c:v>3.1743684272172092E-2</c:v>
                </c:pt>
                <c:pt idx="11">
                  <c:v>2.9410684802599014E-2</c:v>
                </c:pt>
                <c:pt idx="12">
                  <c:v>2.6137508415403507E-2</c:v>
                </c:pt>
                <c:pt idx="13">
                  <c:v>2.326421528798309E-2</c:v>
                </c:pt>
                <c:pt idx="14">
                  <c:v>2.1451202904471542E-2</c:v>
                </c:pt>
                <c:pt idx="15">
                  <c:v>2.0803648893090956E-2</c:v>
                </c:pt>
                <c:pt idx="16">
                  <c:v>2.1439921475701847E-2</c:v>
                </c:pt>
                <c:pt idx="17">
                  <c:v>2.3601443227975714E-2</c:v>
                </c:pt>
                <c:pt idx="18">
                  <c:v>2.7700246640670226E-2</c:v>
                </c:pt>
                <c:pt idx="19">
                  <c:v>3.2827916357161417E-2</c:v>
                </c:pt>
                <c:pt idx="20">
                  <c:v>3.6494380707312812E-2</c:v>
                </c:pt>
                <c:pt idx="21">
                  <c:v>3.8973518069564284E-2</c:v>
                </c:pt>
                <c:pt idx="22">
                  <c:v>4.1244556461125514E-2</c:v>
                </c:pt>
                <c:pt idx="23">
                  <c:v>4.3137059527352771E-2</c:v>
                </c:pt>
                <c:pt idx="24">
                  <c:v>4.4524328145140235E-2</c:v>
                </c:pt>
                <c:pt idx="25">
                  <c:v>4.5341103588066096E-2</c:v>
                </c:pt>
                <c:pt idx="26">
                  <c:v>4.559415471339269E-2</c:v>
                </c:pt>
                <c:pt idx="27">
                  <c:v>4.5360195236753442E-2</c:v>
                </c:pt>
                <c:pt idx="28">
                  <c:v>4.4773734501171662E-2</c:v>
                </c:pt>
                <c:pt idx="29">
                  <c:v>4.4000349168898306E-2</c:v>
                </c:pt>
                <c:pt idx="30">
                  <c:v>4.3207872187937771E-2</c:v>
                </c:pt>
                <c:pt idx="31">
                  <c:v>4.2535499033263854E-2</c:v>
                </c:pt>
                <c:pt idx="32">
                  <c:v>4.2072439772378463E-2</c:v>
                </c:pt>
                <c:pt idx="33">
                  <c:v>4.1847852559640367E-2</c:v>
                </c:pt>
                <c:pt idx="34">
                  <c:v>4.1834661966001954E-2</c:v>
                </c:pt>
                <c:pt idx="35">
                  <c:v>4.1966047221058088E-2</c:v>
                </c:pt>
                <c:pt idx="36">
                  <c:v>4.2158005070585723E-2</c:v>
                </c:pt>
                <c:pt idx="37">
                  <c:v>4.2336945886917193E-2</c:v>
                </c:pt>
                <c:pt idx="38">
                  <c:v>4.24638185704658E-2</c:v>
                </c:pt>
                <c:pt idx="39">
                  <c:v>4.2549036747787664E-2</c:v>
                </c:pt>
                <c:pt idx="40">
                  <c:v>4.2654735057337592E-2</c:v>
                </c:pt>
                <c:pt idx="41">
                  <c:v>4.2879669390961078E-2</c:v>
                </c:pt>
                <c:pt idx="42">
                  <c:v>4.3333703508830715E-2</c:v>
                </c:pt>
                <c:pt idx="43">
                  <c:v>4.410882444553E-2</c:v>
                </c:pt>
                <c:pt idx="44">
                  <c:v>4.5256058971186841E-2</c:v>
                </c:pt>
                <c:pt idx="45">
                  <c:v>4.677592776712889E-2</c:v>
                </c:pt>
                <c:pt idx="46">
                  <c:v>4.8624172920490413E-2</c:v>
                </c:pt>
                <c:pt idx="47">
                  <c:v>5.0727204803604639E-2</c:v>
                </c:pt>
                <c:pt idx="48">
                  <c:v>5.3004144250214456E-2</c:v>
                </c:pt>
                <c:pt idx="49">
                  <c:v>5.538469928106305E-2</c:v>
                </c:pt>
                <c:pt idx="50">
                  <c:v>5.7824611983284507E-2</c:v>
                </c:pt>
                <c:pt idx="51">
                  <c:v>6.0311386005011028E-2</c:v>
                </c:pt>
                <c:pt idx="52">
                  <c:v>6.2864460115814508E-2</c:v>
                </c:pt>
                <c:pt idx="53">
                  <c:v>6.5526530184577853E-2</c:v>
                </c:pt>
                <c:pt idx="54">
                  <c:v>6.8349664344083766E-2</c:v>
                </c:pt>
                <c:pt idx="55">
                  <c:v>7.0902912015329847E-2</c:v>
                </c:pt>
                <c:pt idx="56">
                  <c:v>7.3822025099599661E-2</c:v>
                </c:pt>
                <c:pt idx="57">
                  <c:v>7.6782792690095886E-2</c:v>
                </c:pt>
                <c:pt idx="58">
                  <c:v>7.9729675445183251E-2</c:v>
                </c:pt>
                <c:pt idx="59">
                  <c:v>8.2591687143833969E-2</c:v>
                </c:pt>
                <c:pt idx="60">
                  <c:v>8.5287775059348842E-2</c:v>
                </c:pt>
                <c:pt idx="61">
                  <c:v>8.7738274948569381E-2</c:v>
                </c:pt>
                <c:pt idx="62">
                  <c:v>8.9876713161976193E-2</c:v>
                </c:pt>
                <c:pt idx="63">
                  <c:v>9.1664732841751806E-2</c:v>
                </c:pt>
                <c:pt idx="64">
                  <c:v>9.3104763834092927E-2</c:v>
                </c:pt>
                <c:pt idx="65">
                  <c:v>9.4248180030012313E-2</c:v>
                </c:pt>
                <c:pt idx="66">
                  <c:v>9.5197902771978163E-2</c:v>
                </c:pt>
                <c:pt idx="67">
                  <c:v>9.6099549271340845E-2</c:v>
                </c:pt>
                <c:pt idx="68">
                  <c:v>9.7124076564071724E-2</c:v>
                </c:pt>
                <c:pt idx="69">
                  <c:v>9.8440532521274007E-2</c:v>
                </c:pt>
                <c:pt idx="70">
                  <c:v>0.10018776549703627</c:v>
                </c:pt>
                <c:pt idx="71">
                  <c:v>0.10244786958071303</c:v>
                </c:pt>
                <c:pt idx="72">
                  <c:v>0.10523195264063134</c:v>
                </c:pt>
                <c:pt idx="73">
                  <c:v>0.10847996276364849</c:v>
                </c:pt>
                <c:pt idx="74">
                  <c:v>0.11207648225542775</c:v>
                </c:pt>
                <c:pt idx="75">
                  <c:v>0.11587884443214334</c:v>
                </c:pt>
                <c:pt idx="76">
                  <c:v>0.11974941586280476</c:v>
                </c:pt>
                <c:pt idx="77">
                  <c:v>0.12358406028184611</c:v>
                </c:pt>
                <c:pt idx="78">
                  <c:v>0.12732966819382799</c:v>
                </c:pt>
                <c:pt idx="79">
                  <c:v>0.13098832232406174</c:v>
                </c:pt>
                <c:pt idx="80">
                  <c:v>0.13460549550851167</c:v>
                </c:pt>
                <c:pt idx="81">
                  <c:v>0.13825026480333671</c:v>
                </c:pt>
                <c:pt idx="82">
                  <c:v>0.14199031878115506</c:v>
                </c:pt>
                <c:pt idx="83">
                  <c:v>0.14586870043173414</c:v>
                </c:pt>
                <c:pt idx="84">
                  <c:v>0.14988540975507395</c:v>
                </c:pt>
                <c:pt idx="85">
                  <c:v>0.15398681657440783</c:v>
                </c:pt>
                <c:pt idx="86">
                  <c:v>0.15806166864602239</c:v>
                </c:pt>
                <c:pt idx="87">
                  <c:v>0.16194334794501108</c:v>
                </c:pt>
                <c:pt idx="88">
                  <c:v>0.1654208049731592</c:v>
                </c:pt>
                <c:pt idx="89">
                  <c:v>0.16825730328674635</c:v>
                </c:pt>
                <c:pt idx="90">
                  <c:v>0.17022200749709948</c:v>
                </c:pt>
                <c:pt idx="91">
                  <c:v>0.1670435951115696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5F-4220-BD20-0F8381FC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Public Consumption, Education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2.0360166456505933E-2</c:v>
                </c:pt>
                <c:pt idx="1">
                  <c:v>2.0196069766499219E-2</c:v>
                </c:pt>
                <c:pt idx="2">
                  <c:v>1.9109503451785463E-2</c:v>
                </c:pt>
                <c:pt idx="3">
                  <c:v>1.785059374516438E-2</c:v>
                </c:pt>
                <c:pt idx="4">
                  <c:v>1.610525311671672E-2</c:v>
                </c:pt>
                <c:pt idx="5">
                  <c:v>1.3950886296664754E-2</c:v>
                </c:pt>
                <c:pt idx="6">
                  <c:v>1.2116610170055378E-2</c:v>
                </c:pt>
                <c:pt idx="7">
                  <c:v>1.0641200114947121E-2</c:v>
                </c:pt>
                <c:pt idx="8">
                  <c:v>9.5263642789911018E-3</c:v>
                </c:pt>
                <c:pt idx="9">
                  <c:v>8.7460944450841478E-3</c:v>
                </c:pt>
                <c:pt idx="10">
                  <c:v>8.3274579643756019E-3</c:v>
                </c:pt>
                <c:pt idx="11">
                  <c:v>8.1675669501257084E-3</c:v>
                </c:pt>
                <c:pt idx="12">
                  <c:v>8.309828791098291E-3</c:v>
                </c:pt>
                <c:pt idx="13">
                  <c:v>8.696072022633285E-3</c:v>
                </c:pt>
                <c:pt idx="14">
                  <c:v>9.3657236275955201E-3</c:v>
                </c:pt>
                <c:pt idx="15">
                  <c:v>1.0307571668470912E-2</c:v>
                </c:pt>
                <c:pt idx="16">
                  <c:v>1.1490719561843599E-2</c:v>
                </c:pt>
                <c:pt idx="17">
                  <c:v>1.2848618489141549E-2</c:v>
                </c:pt>
                <c:pt idx="18">
                  <c:v>1.4438218055268093E-2</c:v>
                </c:pt>
                <c:pt idx="19">
                  <c:v>1.6259044867671976E-2</c:v>
                </c:pt>
                <c:pt idx="20">
                  <c:v>1.8261921192205908E-2</c:v>
                </c:pt>
                <c:pt idx="21">
                  <c:v>2.0098316228208339E-2</c:v>
                </c:pt>
                <c:pt idx="22">
                  <c:v>2.1768419999998963E-2</c:v>
                </c:pt>
                <c:pt idx="23">
                  <c:v>2.3282852411917503E-2</c:v>
                </c:pt>
                <c:pt idx="24">
                  <c:v>2.4621704466824587E-2</c:v>
                </c:pt>
                <c:pt idx="25">
                  <c:v>2.5829027202695032E-2</c:v>
                </c:pt>
                <c:pt idx="26">
                  <c:v>2.670223052443365E-2</c:v>
                </c:pt>
                <c:pt idx="27">
                  <c:v>2.7230898123328524E-2</c:v>
                </c:pt>
                <c:pt idx="28">
                  <c:v>2.7376170879587297E-2</c:v>
                </c:pt>
                <c:pt idx="29">
                  <c:v>2.7219501343897019E-2</c:v>
                </c:pt>
                <c:pt idx="30">
                  <c:v>2.6707354577406708E-2</c:v>
                </c:pt>
                <c:pt idx="31">
                  <c:v>2.6217475052590419E-2</c:v>
                </c:pt>
                <c:pt idx="32">
                  <c:v>2.5730208931976584E-2</c:v>
                </c:pt>
                <c:pt idx="33">
                  <c:v>2.5248244261965824E-2</c:v>
                </c:pt>
                <c:pt idx="34">
                  <c:v>2.4782146037694987E-2</c:v>
                </c:pt>
                <c:pt idx="35">
                  <c:v>2.4318847108157064E-2</c:v>
                </c:pt>
                <c:pt idx="36">
                  <c:v>2.406393701831884E-2</c:v>
                </c:pt>
                <c:pt idx="37">
                  <c:v>2.398732802956011E-2</c:v>
                </c:pt>
                <c:pt idx="38">
                  <c:v>2.41221702558321E-2</c:v>
                </c:pt>
                <c:pt idx="39">
                  <c:v>2.4453470252256245E-2</c:v>
                </c:pt>
                <c:pt idx="40">
                  <c:v>2.4978749816409233E-2</c:v>
                </c:pt>
                <c:pt idx="41">
                  <c:v>2.5563959274312088E-2</c:v>
                </c:pt>
                <c:pt idx="42">
                  <c:v>2.6211166031981006E-2</c:v>
                </c:pt>
                <c:pt idx="43">
                  <c:v>2.6905066714326353E-2</c:v>
                </c:pt>
                <c:pt idx="44">
                  <c:v>2.7666883086946394E-2</c:v>
                </c:pt>
                <c:pt idx="45">
                  <c:v>2.8482263404273636E-2</c:v>
                </c:pt>
                <c:pt idx="46">
                  <c:v>2.9269481514225117E-2</c:v>
                </c:pt>
                <c:pt idx="47">
                  <c:v>3.0027530462096781E-2</c:v>
                </c:pt>
                <c:pt idx="48">
                  <c:v>3.076307447106956E-2</c:v>
                </c:pt>
                <c:pt idx="49">
                  <c:v>3.1473681408373845E-2</c:v>
                </c:pt>
                <c:pt idx="50">
                  <c:v>3.2155644738158677E-2</c:v>
                </c:pt>
                <c:pt idx="51">
                  <c:v>3.2945922259592489E-2</c:v>
                </c:pt>
                <c:pt idx="52">
                  <c:v>3.3916264684255605E-2</c:v>
                </c:pt>
                <c:pt idx="53">
                  <c:v>3.4945873984443328E-2</c:v>
                </c:pt>
                <c:pt idx="54">
                  <c:v>3.6153733228983291E-2</c:v>
                </c:pt>
                <c:pt idx="55">
                  <c:v>3.747343433013476E-2</c:v>
                </c:pt>
                <c:pt idx="56">
                  <c:v>3.8721793956192588E-2</c:v>
                </c:pt>
                <c:pt idx="57">
                  <c:v>3.9875602508821127E-2</c:v>
                </c:pt>
                <c:pt idx="58">
                  <c:v>4.0916240265203088E-2</c:v>
                </c:pt>
                <c:pt idx="59">
                  <c:v>4.1919663751334629E-2</c:v>
                </c:pt>
                <c:pt idx="60">
                  <c:v>4.2811917914595113E-2</c:v>
                </c:pt>
                <c:pt idx="61">
                  <c:v>4.3779684910454253E-2</c:v>
                </c:pt>
                <c:pt idx="62">
                  <c:v>4.4891858776681573E-2</c:v>
                </c:pt>
                <c:pt idx="63">
                  <c:v>4.6038856664255459E-2</c:v>
                </c:pt>
                <c:pt idx="64">
                  <c:v>4.7374034473667073E-2</c:v>
                </c:pt>
                <c:pt idx="65">
                  <c:v>4.8845527134999879E-2</c:v>
                </c:pt>
                <c:pt idx="66">
                  <c:v>5.0329240586454327E-2</c:v>
                </c:pt>
                <c:pt idx="67">
                  <c:v>5.1767132273470018E-2</c:v>
                </c:pt>
                <c:pt idx="68">
                  <c:v>5.3189581067836209E-2</c:v>
                </c:pt>
                <c:pt idx="69">
                  <c:v>5.4552083329300123E-2</c:v>
                </c:pt>
                <c:pt idx="70">
                  <c:v>5.5760984713418581E-2</c:v>
                </c:pt>
                <c:pt idx="71">
                  <c:v>5.7160579008026742E-2</c:v>
                </c:pt>
                <c:pt idx="72">
                  <c:v>5.8914201791902709E-2</c:v>
                </c:pt>
                <c:pt idx="73">
                  <c:v>6.095673868006906E-2</c:v>
                </c:pt>
                <c:pt idx="74">
                  <c:v>6.3567730309648227E-2</c:v>
                </c:pt>
                <c:pt idx="75">
                  <c:v>6.652716581765053E-2</c:v>
                </c:pt>
                <c:pt idx="76">
                  <c:v>6.8672080446544284E-2</c:v>
                </c:pt>
                <c:pt idx="77">
                  <c:v>7.0178376494941214E-2</c:v>
                </c:pt>
                <c:pt idx="78">
                  <c:v>7.0948262769801831E-2</c:v>
                </c:pt>
                <c:pt idx="79">
                  <c:v>7.1029102254386425E-2</c:v>
                </c:pt>
                <c:pt idx="80">
                  <c:v>7.0167593119595598E-2</c:v>
                </c:pt>
                <c:pt idx="81">
                  <c:v>6.9481387698575731E-2</c:v>
                </c:pt>
                <c:pt idx="82">
                  <c:v>6.8975339649407733E-2</c:v>
                </c:pt>
                <c:pt idx="83">
                  <c:v>6.8566625415911839E-2</c:v>
                </c:pt>
                <c:pt idx="84">
                  <c:v>6.8425830307555113E-2</c:v>
                </c:pt>
                <c:pt idx="85">
                  <c:v>6.8425830307555113E-2</c:v>
                </c:pt>
                <c:pt idx="86">
                  <c:v>6.8425830307555113E-2</c:v>
                </c:pt>
                <c:pt idx="87">
                  <c:v>6.8425830307555113E-2</c:v>
                </c:pt>
                <c:pt idx="88">
                  <c:v>6.8425830307555113E-2</c:v>
                </c:pt>
                <c:pt idx="89">
                  <c:v>6.8425830307555113E-2</c:v>
                </c:pt>
                <c:pt idx="90">
                  <c:v>1.3490068531140204E-2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5F-4220-BD20-0F8381FC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 Consumption, Education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7.3185962486352493E-2</c:v>
                </c:pt>
                <c:pt idx="1">
                  <c:v>4.5148800490983153E-2</c:v>
                </c:pt>
                <c:pt idx="2">
                  <c:v>3.7930582864433085E-2</c:v>
                </c:pt>
                <c:pt idx="3">
                  <c:v>2.8065450581751597E-2</c:v>
                </c:pt>
                <c:pt idx="4">
                  <c:v>2.7525163019740062E-2</c:v>
                </c:pt>
                <c:pt idx="5">
                  <c:v>2.7168162625807821E-2</c:v>
                </c:pt>
                <c:pt idx="6">
                  <c:v>2.6986780054352354E-2</c:v>
                </c:pt>
                <c:pt idx="7">
                  <c:v>2.7080239056578668E-2</c:v>
                </c:pt>
                <c:pt idx="8">
                  <c:v>3.0340191325527444E-2</c:v>
                </c:pt>
                <c:pt idx="9">
                  <c:v>2.6159756171461029E-2</c:v>
                </c:pt>
                <c:pt idx="10">
                  <c:v>2.6191361290789913E-2</c:v>
                </c:pt>
                <c:pt idx="11">
                  <c:v>2.9357647782102557E-2</c:v>
                </c:pt>
                <c:pt idx="12">
                  <c:v>2.5195222901040096E-2</c:v>
                </c:pt>
                <c:pt idx="13">
                  <c:v>2.8627754948990586E-2</c:v>
                </c:pt>
                <c:pt idx="14">
                  <c:v>2.9746142622723477E-2</c:v>
                </c:pt>
                <c:pt idx="15">
                  <c:v>3.1598112977330513E-2</c:v>
                </c:pt>
                <c:pt idx="16">
                  <c:v>3.2416786271797421E-2</c:v>
                </c:pt>
                <c:pt idx="17">
                  <c:v>3.3355079816000353E-2</c:v>
                </c:pt>
                <c:pt idx="18">
                  <c:v>3.6027595891470005E-2</c:v>
                </c:pt>
                <c:pt idx="19">
                  <c:v>3.1800490543229011E-2</c:v>
                </c:pt>
                <c:pt idx="20">
                  <c:v>3.1783407739124664E-2</c:v>
                </c:pt>
                <c:pt idx="21">
                  <c:v>2.9831633809565768E-2</c:v>
                </c:pt>
                <c:pt idx="22">
                  <c:v>2.7594716961066627E-2</c:v>
                </c:pt>
                <c:pt idx="23">
                  <c:v>2.7127118391135758E-2</c:v>
                </c:pt>
                <c:pt idx="24">
                  <c:v>3.0003218360205829E-2</c:v>
                </c:pt>
                <c:pt idx="25">
                  <c:v>3.1404608145701805E-2</c:v>
                </c:pt>
                <c:pt idx="26">
                  <c:v>2.9853046453609821E-2</c:v>
                </c:pt>
                <c:pt idx="27">
                  <c:v>3.0844446844112482E-2</c:v>
                </c:pt>
                <c:pt idx="28">
                  <c:v>3.1411940199370221E-2</c:v>
                </c:pt>
                <c:pt idx="29">
                  <c:v>2.9289181268555401E-2</c:v>
                </c:pt>
                <c:pt idx="30">
                  <c:v>3.0079314962268289E-2</c:v>
                </c:pt>
                <c:pt idx="31">
                  <c:v>3.0588173495041483E-2</c:v>
                </c:pt>
                <c:pt idx="32">
                  <c:v>2.9927915455390256E-2</c:v>
                </c:pt>
                <c:pt idx="33">
                  <c:v>3.3974897951708674E-2</c:v>
                </c:pt>
                <c:pt idx="34">
                  <c:v>3.4086704171113209E-2</c:v>
                </c:pt>
                <c:pt idx="35">
                  <c:v>3.6676515893551559E-2</c:v>
                </c:pt>
                <c:pt idx="36">
                  <c:v>3.7530474254320399E-2</c:v>
                </c:pt>
                <c:pt idx="37">
                  <c:v>4.243527525665141E-2</c:v>
                </c:pt>
                <c:pt idx="38">
                  <c:v>3.8308713094553533E-2</c:v>
                </c:pt>
                <c:pt idx="39">
                  <c:v>3.949847940286931E-2</c:v>
                </c:pt>
                <c:pt idx="40">
                  <c:v>3.8823083184322177E-2</c:v>
                </c:pt>
                <c:pt idx="41">
                  <c:v>3.9827495927312724E-2</c:v>
                </c:pt>
                <c:pt idx="42">
                  <c:v>3.9764901544565003E-2</c:v>
                </c:pt>
                <c:pt idx="43">
                  <c:v>4.1226526892779107E-2</c:v>
                </c:pt>
                <c:pt idx="44">
                  <c:v>4.317128109643379E-2</c:v>
                </c:pt>
                <c:pt idx="45">
                  <c:v>4.1794521170807897E-2</c:v>
                </c:pt>
                <c:pt idx="46">
                  <c:v>4.8061534706294505E-2</c:v>
                </c:pt>
                <c:pt idx="47">
                  <c:v>4.5924393455734562E-2</c:v>
                </c:pt>
                <c:pt idx="48">
                  <c:v>5.2862080357761444E-2</c:v>
                </c:pt>
                <c:pt idx="49">
                  <c:v>5.3206242249136233E-2</c:v>
                </c:pt>
                <c:pt idx="50">
                  <c:v>4.9703101861888539E-2</c:v>
                </c:pt>
                <c:pt idx="51">
                  <c:v>5.5457510217283242E-2</c:v>
                </c:pt>
                <c:pt idx="52">
                  <c:v>5.4994949993198761E-2</c:v>
                </c:pt>
                <c:pt idx="53">
                  <c:v>5.6891115852122892E-2</c:v>
                </c:pt>
                <c:pt idx="54">
                  <c:v>6.0520923023866809E-2</c:v>
                </c:pt>
                <c:pt idx="55">
                  <c:v>7.2301280427520834E-2</c:v>
                </c:pt>
                <c:pt idx="56">
                  <c:v>6.4661948022556232E-2</c:v>
                </c:pt>
                <c:pt idx="57">
                  <c:v>6.6272894564158011E-2</c:v>
                </c:pt>
                <c:pt idx="58">
                  <c:v>7.2080750829111376E-2</c:v>
                </c:pt>
                <c:pt idx="59">
                  <c:v>7.5331570842882375E-2</c:v>
                </c:pt>
                <c:pt idx="60">
                  <c:v>7.9913654128880338E-2</c:v>
                </c:pt>
                <c:pt idx="61">
                  <c:v>8.2875377524443378E-2</c:v>
                </c:pt>
                <c:pt idx="62">
                  <c:v>8.9085819128783494E-2</c:v>
                </c:pt>
                <c:pt idx="63">
                  <c:v>8.6761058195066382E-2</c:v>
                </c:pt>
                <c:pt idx="64">
                  <c:v>8.8949206014262538E-2</c:v>
                </c:pt>
                <c:pt idx="65">
                  <c:v>9.447121389054608E-2</c:v>
                </c:pt>
                <c:pt idx="66">
                  <c:v>9.4539421989027608E-2</c:v>
                </c:pt>
                <c:pt idx="67">
                  <c:v>9.6504250868439195E-2</c:v>
                </c:pt>
                <c:pt idx="68">
                  <c:v>9.7081226953819391E-2</c:v>
                </c:pt>
                <c:pt idx="69">
                  <c:v>9.845793667673651E-2</c:v>
                </c:pt>
                <c:pt idx="70">
                  <c:v>0.10209651798496834</c:v>
                </c:pt>
                <c:pt idx="71">
                  <c:v>0.10554985154329051</c:v>
                </c:pt>
                <c:pt idx="72">
                  <c:v>0.10280495175452954</c:v>
                </c:pt>
                <c:pt idx="73">
                  <c:v>0.11250729720999236</c:v>
                </c:pt>
                <c:pt idx="74">
                  <c:v>0.11877408889213564</c:v>
                </c:pt>
                <c:pt idx="75">
                  <c:v>0.12655966704301111</c:v>
                </c:pt>
                <c:pt idx="76">
                  <c:v>0.12944041571873713</c:v>
                </c:pt>
                <c:pt idx="77">
                  <c:v>0.14237605103305978</c:v>
                </c:pt>
                <c:pt idx="78">
                  <c:v>0.149369435087916</c:v>
                </c:pt>
                <c:pt idx="79">
                  <c:v>0.15649882999409317</c:v>
                </c:pt>
                <c:pt idx="80">
                  <c:v>0.16530960760841207</c:v>
                </c:pt>
                <c:pt idx="81">
                  <c:v>0.17298041924878788</c:v>
                </c:pt>
                <c:pt idx="82">
                  <c:v>0.17932275163891634</c:v>
                </c:pt>
                <c:pt idx="83">
                  <c:v>0.18993052483344564</c:v>
                </c:pt>
                <c:pt idx="84">
                  <c:v>0.19738526876170898</c:v>
                </c:pt>
                <c:pt idx="85">
                  <c:v>0.22394388505936952</c:v>
                </c:pt>
                <c:pt idx="86">
                  <c:v>0.24327562668212382</c:v>
                </c:pt>
                <c:pt idx="87">
                  <c:v>0.27079745389209459</c:v>
                </c:pt>
                <c:pt idx="88">
                  <c:v>0.29748735672420679</c:v>
                </c:pt>
                <c:pt idx="89">
                  <c:v>0.30909234858626028</c:v>
                </c:pt>
                <c:pt idx="90">
                  <c:v>0.33299873289621346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15F-4220-BD20-0F8381FC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64144"/>
        <c:axId val="225657616"/>
      </c:lineChart>
      <c:catAx>
        <c:axId val="22566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57616"/>
        <c:crosses val="autoZero"/>
        <c:auto val="1"/>
        <c:lblAlgn val="ctr"/>
        <c:lblOffset val="100"/>
        <c:tickLblSkip val="10"/>
        <c:noMultiLvlLbl val="0"/>
      </c:catAx>
      <c:valAx>
        <c:axId val="2256576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400" b="0" i="0" baseline="0" dirty="0">
                <a:effectLst/>
              </a:rPr>
              <a:t>El Salvador (2010), Costa Rica (</a:t>
            </a:r>
            <a:r>
              <a:rPr lang="es-SV" sz="1400" b="0" i="0" baseline="0" dirty="0" smtClean="0">
                <a:effectLst/>
              </a:rPr>
              <a:t>2013), </a:t>
            </a:r>
            <a:r>
              <a:rPr lang="es-SV" sz="1400" b="0" i="0" baseline="0" dirty="0">
                <a:effectLst/>
              </a:rPr>
              <a:t>México (2004) y Alemania (2003</a:t>
            </a:r>
            <a:r>
              <a:rPr lang="es-SV" sz="1400" b="0" i="0" baseline="0" dirty="0" smtClean="0">
                <a:effectLst/>
              </a:rPr>
              <a:t>)*</a:t>
            </a:r>
            <a:endParaRPr lang="es-SV" sz="105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Consumption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0.13091995857252439</c:v>
                </c:pt>
                <c:pt idx="1">
                  <c:v>0.11447480746707675</c:v>
                </c:pt>
                <c:pt idx="2">
                  <c:v>9.1204842436569608E-2</c:v>
                </c:pt>
                <c:pt idx="3">
                  <c:v>8.7393567697283819E-2</c:v>
                </c:pt>
                <c:pt idx="4">
                  <c:v>9.3068768507916705E-2</c:v>
                </c:pt>
                <c:pt idx="5">
                  <c:v>0.10791026436189709</c:v>
                </c:pt>
                <c:pt idx="6">
                  <c:v>0.11461113670414248</c:v>
                </c:pt>
                <c:pt idx="7">
                  <c:v>0.11999020509885679</c:v>
                </c:pt>
                <c:pt idx="8">
                  <c:v>0.1211382785523617</c:v>
                </c:pt>
                <c:pt idx="9">
                  <c:v>0.1188026280727951</c:v>
                </c:pt>
                <c:pt idx="10">
                  <c:v>0.1168106679258917</c:v>
                </c:pt>
                <c:pt idx="11">
                  <c:v>0.11474943425135596</c:v>
                </c:pt>
                <c:pt idx="12">
                  <c:v>0.11215263014195975</c:v>
                </c:pt>
                <c:pt idx="13">
                  <c:v>0.1101858955394367</c:v>
                </c:pt>
                <c:pt idx="14">
                  <c:v>0.10860328839473214</c:v>
                </c:pt>
                <c:pt idx="15">
                  <c:v>0.10666528646662138</c:v>
                </c:pt>
                <c:pt idx="16">
                  <c:v>0.11039900345026343</c:v>
                </c:pt>
                <c:pt idx="17">
                  <c:v>0.11172694137102294</c:v>
                </c:pt>
                <c:pt idx="18">
                  <c:v>0.11511249369783684</c:v>
                </c:pt>
                <c:pt idx="19">
                  <c:v>0.11099239247006532</c:v>
                </c:pt>
                <c:pt idx="20">
                  <c:v>0.10809814392488167</c:v>
                </c:pt>
                <c:pt idx="21">
                  <c:v>0.11129369446854029</c:v>
                </c:pt>
                <c:pt idx="22">
                  <c:v>0.10082265734286468</c:v>
                </c:pt>
                <c:pt idx="23">
                  <c:v>9.7254594081370924E-2</c:v>
                </c:pt>
                <c:pt idx="24">
                  <c:v>9.3497019642441379E-2</c:v>
                </c:pt>
                <c:pt idx="25">
                  <c:v>9.3801814753641452E-2</c:v>
                </c:pt>
                <c:pt idx="26">
                  <c:v>8.878270517725903E-2</c:v>
                </c:pt>
                <c:pt idx="27">
                  <c:v>8.4730055227303536E-2</c:v>
                </c:pt>
                <c:pt idx="28">
                  <c:v>8.1092065231704813E-2</c:v>
                </c:pt>
                <c:pt idx="29">
                  <c:v>8.3051059477699821E-2</c:v>
                </c:pt>
                <c:pt idx="30">
                  <c:v>7.660406297986351E-2</c:v>
                </c:pt>
                <c:pt idx="31">
                  <c:v>7.8347134639931745E-2</c:v>
                </c:pt>
                <c:pt idx="32">
                  <c:v>7.4363532258631931E-2</c:v>
                </c:pt>
                <c:pt idx="33">
                  <c:v>7.5154324759996852E-2</c:v>
                </c:pt>
                <c:pt idx="34">
                  <c:v>7.436194606025337E-2</c:v>
                </c:pt>
                <c:pt idx="35">
                  <c:v>7.5560986719736448E-2</c:v>
                </c:pt>
                <c:pt idx="36">
                  <c:v>7.9726841276242202E-2</c:v>
                </c:pt>
                <c:pt idx="37">
                  <c:v>7.8177823241882632E-2</c:v>
                </c:pt>
                <c:pt idx="38">
                  <c:v>8.0698605892403893E-2</c:v>
                </c:pt>
                <c:pt idx="39">
                  <c:v>8.4482128608025536E-2</c:v>
                </c:pt>
                <c:pt idx="40">
                  <c:v>8.8122189240107854E-2</c:v>
                </c:pt>
                <c:pt idx="41">
                  <c:v>9.0322002209713564E-2</c:v>
                </c:pt>
                <c:pt idx="42">
                  <c:v>9.0682012892078126E-2</c:v>
                </c:pt>
                <c:pt idx="43">
                  <c:v>9.1712217620541381E-2</c:v>
                </c:pt>
                <c:pt idx="44">
                  <c:v>9.2149709243711547E-2</c:v>
                </c:pt>
                <c:pt idx="45">
                  <c:v>9.3449004200819794E-2</c:v>
                </c:pt>
                <c:pt idx="46">
                  <c:v>9.4761274698004994E-2</c:v>
                </c:pt>
                <c:pt idx="47">
                  <c:v>9.6168303026676533E-2</c:v>
                </c:pt>
                <c:pt idx="48">
                  <c:v>9.7445869196628884E-2</c:v>
                </c:pt>
                <c:pt idx="49">
                  <c:v>9.8528098596656025E-2</c:v>
                </c:pt>
                <c:pt idx="50">
                  <c:v>9.9702449172858365E-2</c:v>
                </c:pt>
                <c:pt idx="51">
                  <c:v>0.10105725855010153</c:v>
                </c:pt>
                <c:pt idx="52">
                  <c:v>0.10231809029912561</c:v>
                </c:pt>
                <c:pt idx="53">
                  <c:v>0.10339691825961045</c:v>
                </c:pt>
                <c:pt idx="54">
                  <c:v>0.10432855413135586</c:v>
                </c:pt>
                <c:pt idx="55">
                  <c:v>0.1051585118275037</c:v>
                </c:pt>
                <c:pt idx="56">
                  <c:v>0.10692040676748195</c:v>
                </c:pt>
                <c:pt idx="57">
                  <c:v>0.10902104337031539</c:v>
                </c:pt>
                <c:pt idx="58">
                  <c:v>0.11113183943639371</c:v>
                </c:pt>
                <c:pt idx="59">
                  <c:v>0.11335133354505347</c:v>
                </c:pt>
                <c:pt idx="60">
                  <c:v>0.11564782023156833</c:v>
                </c:pt>
                <c:pt idx="61">
                  <c:v>0.11654547058354663</c:v>
                </c:pt>
                <c:pt idx="62">
                  <c:v>0.11742672236925507</c:v>
                </c:pt>
                <c:pt idx="63">
                  <c:v>0.11868682633973711</c:v>
                </c:pt>
                <c:pt idx="64">
                  <c:v>0.12021477748414273</c:v>
                </c:pt>
                <c:pt idx="65">
                  <c:v>0.12104782291251807</c:v>
                </c:pt>
                <c:pt idx="66">
                  <c:v>0.12203448343971672</c:v>
                </c:pt>
                <c:pt idx="67">
                  <c:v>0.1230720503377843</c:v>
                </c:pt>
                <c:pt idx="68">
                  <c:v>0.1235790905081363</c:v>
                </c:pt>
                <c:pt idx="69">
                  <c:v>0.12420622226795999</c:v>
                </c:pt>
                <c:pt idx="70">
                  <c:v>0.12521096175610555</c:v>
                </c:pt>
                <c:pt idx="71">
                  <c:v>0.12614148577511658</c:v>
                </c:pt>
                <c:pt idx="72">
                  <c:v>0.12700177944516838</c:v>
                </c:pt>
                <c:pt idx="73">
                  <c:v>0.12795979532663904</c:v>
                </c:pt>
                <c:pt idx="74">
                  <c:v>0.1288773995944521</c:v>
                </c:pt>
                <c:pt idx="75">
                  <c:v>0.1298771393897942</c:v>
                </c:pt>
                <c:pt idx="76">
                  <c:v>0.13063318579235381</c:v>
                </c:pt>
                <c:pt idx="77">
                  <c:v>0.13167738063352252</c:v>
                </c:pt>
                <c:pt idx="78">
                  <c:v>0.13266960659200636</c:v>
                </c:pt>
                <c:pt idx="79">
                  <c:v>0.13346326627730148</c:v>
                </c:pt>
                <c:pt idx="80">
                  <c:v>0.1343821495682436</c:v>
                </c:pt>
                <c:pt idx="81">
                  <c:v>0.13533323187326729</c:v>
                </c:pt>
                <c:pt idx="82">
                  <c:v>0.13620703463814143</c:v>
                </c:pt>
                <c:pt idx="83">
                  <c:v>0.13721007248137415</c:v>
                </c:pt>
                <c:pt idx="84">
                  <c:v>0.1381346620494952</c:v>
                </c:pt>
                <c:pt idx="85">
                  <c:v>0.13909358883159684</c:v>
                </c:pt>
                <c:pt idx="86">
                  <c:v>0.1400917697342727</c:v>
                </c:pt>
                <c:pt idx="87">
                  <c:v>0.14109365639220964</c:v>
                </c:pt>
                <c:pt idx="88">
                  <c:v>0.14203308897005376</c:v>
                </c:pt>
                <c:pt idx="89">
                  <c:v>0.14277862550474557</c:v>
                </c:pt>
                <c:pt idx="90">
                  <c:v>0.1436890179806172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2BB-4D05-94EC-80C4B32D91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Consumption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0.23355265096176497</c:v>
                </c:pt>
                <c:pt idx="1">
                  <c:v>0.12371909030619725</c:v>
                </c:pt>
                <c:pt idx="2">
                  <c:v>0.1225031258452664</c:v>
                </c:pt>
                <c:pt idx="3">
                  <c:v>0.10912716965414367</c:v>
                </c:pt>
                <c:pt idx="4">
                  <c:v>0.13014863690271125</c:v>
                </c:pt>
                <c:pt idx="5">
                  <c:v>0.18521155512317422</c:v>
                </c:pt>
                <c:pt idx="6">
                  <c:v>0.22214764715693128</c:v>
                </c:pt>
                <c:pt idx="7">
                  <c:v>0.23418458453331234</c:v>
                </c:pt>
                <c:pt idx="8">
                  <c:v>0.23788749657641198</c:v>
                </c:pt>
                <c:pt idx="9">
                  <c:v>0.24024392670573769</c:v>
                </c:pt>
                <c:pt idx="10">
                  <c:v>0.23972116265259247</c:v>
                </c:pt>
                <c:pt idx="11">
                  <c:v>0.23855969617064329</c:v>
                </c:pt>
                <c:pt idx="12">
                  <c:v>0.23571885884598931</c:v>
                </c:pt>
                <c:pt idx="13">
                  <c:v>0.23350509540049139</c:v>
                </c:pt>
                <c:pt idx="14">
                  <c:v>0.22756793977966397</c:v>
                </c:pt>
                <c:pt idx="15">
                  <c:v>0.21969870931169408</c:v>
                </c:pt>
                <c:pt idx="16">
                  <c:v>0.2141295018292014</c:v>
                </c:pt>
                <c:pt idx="17">
                  <c:v>0.21787129141144584</c:v>
                </c:pt>
                <c:pt idx="18">
                  <c:v>0.23205742774867363</c:v>
                </c:pt>
                <c:pt idx="19">
                  <c:v>0.22532710090511526</c:v>
                </c:pt>
                <c:pt idx="20">
                  <c:v>0.21768853226537674</c:v>
                </c:pt>
                <c:pt idx="21">
                  <c:v>0.20122337375622587</c:v>
                </c:pt>
                <c:pt idx="22">
                  <c:v>0.18135261224216753</c:v>
                </c:pt>
                <c:pt idx="23">
                  <c:v>0.16923496925997233</c:v>
                </c:pt>
                <c:pt idx="24">
                  <c:v>0.15815382924104851</c:v>
                </c:pt>
                <c:pt idx="25">
                  <c:v>0.16289515341228808</c:v>
                </c:pt>
                <c:pt idx="26">
                  <c:v>0.1677689042012396</c:v>
                </c:pt>
                <c:pt idx="27">
                  <c:v>0.16126108184510815</c:v>
                </c:pt>
                <c:pt idx="28">
                  <c:v>0.14639910114435267</c:v>
                </c:pt>
                <c:pt idx="29">
                  <c:v>0.13536464888449112</c:v>
                </c:pt>
                <c:pt idx="30">
                  <c:v>0.12880371703292062</c:v>
                </c:pt>
                <c:pt idx="31">
                  <c:v>0.12388883241907035</c:v>
                </c:pt>
                <c:pt idx="32">
                  <c:v>0.12074547924294783</c:v>
                </c:pt>
                <c:pt idx="33">
                  <c:v>0.11571396201166298</c:v>
                </c:pt>
                <c:pt idx="34">
                  <c:v>0.11470123682902945</c:v>
                </c:pt>
                <c:pt idx="35">
                  <c:v>0.11642087369441642</c:v>
                </c:pt>
                <c:pt idx="36">
                  <c:v>0.11788520314872304</c:v>
                </c:pt>
                <c:pt idx="37">
                  <c:v>0.11830539298028378</c:v>
                </c:pt>
                <c:pt idx="38">
                  <c:v>0.11413490910479086</c:v>
                </c:pt>
                <c:pt idx="39">
                  <c:v>0.10655691305952174</c:v>
                </c:pt>
                <c:pt idx="40">
                  <c:v>0.10198220691318848</c:v>
                </c:pt>
                <c:pt idx="41">
                  <c:v>0.10409652022507206</c:v>
                </c:pt>
                <c:pt idx="42">
                  <c:v>0.10890830993601174</c:v>
                </c:pt>
                <c:pt idx="43">
                  <c:v>0.10975042520355875</c:v>
                </c:pt>
                <c:pt idx="44">
                  <c:v>0.1091795849078121</c:v>
                </c:pt>
                <c:pt idx="45">
                  <c:v>0.11021209598090327</c:v>
                </c:pt>
                <c:pt idx="46">
                  <c:v>0.11041776510539714</c:v>
                </c:pt>
                <c:pt idx="47">
                  <c:v>0.11117674492093381</c:v>
                </c:pt>
                <c:pt idx="48">
                  <c:v>0.11408318809289286</c:v>
                </c:pt>
                <c:pt idx="49">
                  <c:v>0.11547601064484386</c:v>
                </c:pt>
                <c:pt idx="50">
                  <c:v>0.11443985480245771</c:v>
                </c:pt>
                <c:pt idx="51">
                  <c:v>0.11456533900246545</c:v>
                </c:pt>
                <c:pt idx="52">
                  <c:v>0.11654757281752225</c:v>
                </c:pt>
                <c:pt idx="53">
                  <c:v>0.11937331038366752</c:v>
                </c:pt>
                <c:pt idx="54">
                  <c:v>0.12291099288540157</c:v>
                </c:pt>
                <c:pt idx="55">
                  <c:v>0.12638029257274738</c:v>
                </c:pt>
                <c:pt idx="56">
                  <c:v>0.12968575120226827</c:v>
                </c:pt>
                <c:pt idx="57">
                  <c:v>0.13294000950121923</c:v>
                </c:pt>
                <c:pt idx="58">
                  <c:v>0.13542626284161793</c:v>
                </c:pt>
                <c:pt idx="59">
                  <c:v>0.13767456481519696</c:v>
                </c:pt>
                <c:pt idx="60">
                  <c:v>0.14095815482894913</c:v>
                </c:pt>
                <c:pt idx="61">
                  <c:v>0.14368010325041319</c:v>
                </c:pt>
                <c:pt idx="62">
                  <c:v>0.14455675704603974</c:v>
                </c:pt>
                <c:pt idx="63">
                  <c:v>0.14548079284249937</c:v>
                </c:pt>
                <c:pt idx="64">
                  <c:v>0.14725076223624345</c:v>
                </c:pt>
                <c:pt idx="65">
                  <c:v>0.14889733015529133</c:v>
                </c:pt>
                <c:pt idx="66">
                  <c:v>0.14999787692188588</c:v>
                </c:pt>
                <c:pt idx="67">
                  <c:v>0.14994424674511916</c:v>
                </c:pt>
                <c:pt idx="68">
                  <c:v>0.1500062078231312</c:v>
                </c:pt>
                <c:pt idx="69">
                  <c:v>0.15106093463287651</c:v>
                </c:pt>
                <c:pt idx="70">
                  <c:v>0.15278456338844357</c:v>
                </c:pt>
                <c:pt idx="71">
                  <c:v>0.15506358556036487</c:v>
                </c:pt>
                <c:pt idx="72">
                  <c:v>0.15808874407506948</c:v>
                </c:pt>
                <c:pt idx="73">
                  <c:v>0.16231424661086999</c:v>
                </c:pt>
                <c:pt idx="74">
                  <c:v>0.16685996816328746</c:v>
                </c:pt>
                <c:pt idx="75">
                  <c:v>0.17017653466113564</c:v>
                </c:pt>
                <c:pt idx="76">
                  <c:v>0.17414030804947919</c:v>
                </c:pt>
                <c:pt idx="77">
                  <c:v>0.17884292824201481</c:v>
                </c:pt>
                <c:pt idx="78">
                  <c:v>0.18204876317747737</c:v>
                </c:pt>
                <c:pt idx="79">
                  <c:v>0.18596706372985691</c:v>
                </c:pt>
                <c:pt idx="80">
                  <c:v>0.19071932220898269</c:v>
                </c:pt>
                <c:pt idx="81">
                  <c:v>0.19312764691064899</c:v>
                </c:pt>
                <c:pt idx="82">
                  <c:v>0.19528673881672631</c:v>
                </c:pt>
                <c:pt idx="83">
                  <c:v>0.19925623969967426</c:v>
                </c:pt>
                <c:pt idx="84">
                  <c:v>0.20383250788999102</c:v>
                </c:pt>
                <c:pt idx="85">
                  <c:v>0.20749480678952154</c:v>
                </c:pt>
                <c:pt idx="86">
                  <c:v>0.210889822607428</c:v>
                </c:pt>
                <c:pt idx="87">
                  <c:v>0.2145611466499725</c:v>
                </c:pt>
                <c:pt idx="88">
                  <c:v>0.21801708218323884</c:v>
                </c:pt>
                <c:pt idx="89">
                  <c:v>0.22085271269461099</c:v>
                </c:pt>
                <c:pt idx="90">
                  <c:v>0.22281741690496606</c:v>
                </c:pt>
                <c:pt idx="91">
                  <c:v>0.21963883095899339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82BB-4D05-94EC-80C4B32D91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Public Consumption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7.5365567618593296E-2</c:v>
                </c:pt>
                <c:pt idx="1">
                  <c:v>7.5201470928586728E-2</c:v>
                </c:pt>
                <c:pt idx="2">
                  <c:v>7.4114904613872976E-2</c:v>
                </c:pt>
                <c:pt idx="3">
                  <c:v>7.2855994907251739E-2</c:v>
                </c:pt>
                <c:pt idx="4">
                  <c:v>7.1110654278803948E-2</c:v>
                </c:pt>
                <c:pt idx="5">
                  <c:v>0.18182628239574078</c:v>
                </c:pt>
                <c:pt idx="6">
                  <c:v>0.18809494793355439</c:v>
                </c:pt>
                <c:pt idx="7">
                  <c:v>0.18676210905548246</c:v>
                </c:pt>
                <c:pt idx="8">
                  <c:v>0.19182887784928526</c:v>
                </c:pt>
                <c:pt idx="9">
                  <c:v>0.19169291469499447</c:v>
                </c:pt>
                <c:pt idx="10">
                  <c:v>0.19183046476401361</c:v>
                </c:pt>
                <c:pt idx="11">
                  <c:v>0.19174851170984517</c:v>
                </c:pt>
                <c:pt idx="12">
                  <c:v>0.21055572725714844</c:v>
                </c:pt>
                <c:pt idx="13">
                  <c:v>0.21217598511699534</c:v>
                </c:pt>
                <c:pt idx="14">
                  <c:v>0.20505239531848235</c:v>
                </c:pt>
                <c:pt idx="15">
                  <c:v>0.18765645376527898</c:v>
                </c:pt>
                <c:pt idx="16">
                  <c:v>0.16683226519766226</c:v>
                </c:pt>
                <c:pt idx="17">
                  <c:v>0.15480227047363734</c:v>
                </c:pt>
                <c:pt idx="18">
                  <c:v>0.15434342877875107</c:v>
                </c:pt>
                <c:pt idx="19">
                  <c:v>0.15316404671919437</c:v>
                </c:pt>
                <c:pt idx="20">
                  <c:v>0.15602617583799835</c:v>
                </c:pt>
                <c:pt idx="21">
                  <c:v>0.14421167583309363</c:v>
                </c:pt>
                <c:pt idx="22">
                  <c:v>0.13352328556381168</c:v>
                </c:pt>
                <c:pt idx="23">
                  <c:v>0.12141351655926114</c:v>
                </c:pt>
                <c:pt idx="24">
                  <c:v>0.11214788257827733</c:v>
                </c:pt>
                <c:pt idx="25">
                  <c:v>0.10076484616121338</c:v>
                </c:pt>
                <c:pt idx="26">
                  <c:v>9.431960222510033E-2</c:v>
                </c:pt>
                <c:pt idx="27">
                  <c:v>9.3912331640177441E-2</c:v>
                </c:pt>
                <c:pt idx="28">
                  <c:v>9.1920278607694195E-2</c:v>
                </c:pt>
                <c:pt idx="29">
                  <c:v>8.7857206174469127E-2</c:v>
                </c:pt>
                <c:pt idx="30">
                  <c:v>8.7604949204188792E-2</c:v>
                </c:pt>
                <c:pt idx="31">
                  <c:v>8.5661744344347715E-2</c:v>
                </c:pt>
                <c:pt idx="32">
                  <c:v>8.5502649162821506E-2</c:v>
                </c:pt>
                <c:pt idx="33">
                  <c:v>8.8852424935636554E-2</c:v>
                </c:pt>
                <c:pt idx="34">
                  <c:v>8.282087358811803E-2</c:v>
                </c:pt>
                <c:pt idx="35">
                  <c:v>8.4585800065095557E-2</c:v>
                </c:pt>
                <c:pt idx="36">
                  <c:v>8.2263687364384372E-2</c:v>
                </c:pt>
                <c:pt idx="37">
                  <c:v>8.2422949166406273E-2</c:v>
                </c:pt>
                <c:pt idx="38">
                  <c:v>8.3028542251328427E-2</c:v>
                </c:pt>
                <c:pt idx="39">
                  <c:v>8.3031395691216911E-2</c:v>
                </c:pt>
                <c:pt idx="40">
                  <c:v>8.2977629528157154E-2</c:v>
                </c:pt>
                <c:pt idx="41">
                  <c:v>8.0569360436399312E-2</c:v>
                </c:pt>
                <c:pt idx="42">
                  <c:v>8.1216567194068515E-2</c:v>
                </c:pt>
                <c:pt idx="43">
                  <c:v>8.1910467876413734E-2</c:v>
                </c:pt>
                <c:pt idx="44">
                  <c:v>8.2672284249033612E-2</c:v>
                </c:pt>
                <c:pt idx="45">
                  <c:v>8.3487664566361003E-2</c:v>
                </c:pt>
                <c:pt idx="46">
                  <c:v>8.4274882676312626E-2</c:v>
                </c:pt>
                <c:pt idx="47">
                  <c:v>8.5032931624184002E-2</c:v>
                </c:pt>
                <c:pt idx="48">
                  <c:v>8.5768475633157065E-2</c:v>
                </c:pt>
                <c:pt idx="49">
                  <c:v>8.6479082570461219E-2</c:v>
                </c:pt>
                <c:pt idx="50">
                  <c:v>8.7161045900245898E-2</c:v>
                </c:pt>
                <c:pt idx="51">
                  <c:v>8.7951323421679994E-2</c:v>
                </c:pt>
                <c:pt idx="52">
                  <c:v>8.8921665846342826E-2</c:v>
                </c:pt>
                <c:pt idx="53">
                  <c:v>8.9951275146530701E-2</c:v>
                </c:pt>
                <c:pt idx="54">
                  <c:v>9.1159134391070665E-2</c:v>
                </c:pt>
                <c:pt idx="55">
                  <c:v>9.2478835492221981E-2</c:v>
                </c:pt>
                <c:pt idx="56">
                  <c:v>9.3727195118279955E-2</c:v>
                </c:pt>
                <c:pt idx="57">
                  <c:v>9.4881003670908348E-2</c:v>
                </c:pt>
                <c:pt idx="58">
                  <c:v>9.5921641427290455E-2</c:v>
                </c:pt>
                <c:pt idx="59">
                  <c:v>9.6925064913422135E-2</c:v>
                </c:pt>
                <c:pt idx="60">
                  <c:v>9.7817319076682618E-2</c:v>
                </c:pt>
                <c:pt idx="61">
                  <c:v>9.8785086072541481E-2</c:v>
                </c:pt>
                <c:pt idx="62">
                  <c:v>9.9897259938768801E-2</c:v>
                </c:pt>
                <c:pt idx="63">
                  <c:v>0.10104425782634283</c:v>
                </c:pt>
                <c:pt idx="64">
                  <c:v>0.10237943563575458</c:v>
                </c:pt>
                <c:pt idx="65">
                  <c:v>0.10385092829708725</c:v>
                </c:pt>
                <c:pt idx="66">
                  <c:v>0.10533464174854155</c:v>
                </c:pt>
                <c:pt idx="67">
                  <c:v>0.10677253343555725</c:v>
                </c:pt>
                <c:pt idx="68">
                  <c:v>0.10819498222992358</c:v>
                </c:pt>
                <c:pt idx="69">
                  <c:v>0.10955748449138734</c:v>
                </c:pt>
                <c:pt idx="70">
                  <c:v>0.11076638587550608</c:v>
                </c:pt>
                <c:pt idx="71">
                  <c:v>0.11216598017011396</c:v>
                </c:pt>
                <c:pt idx="72">
                  <c:v>0.11391960295398995</c:v>
                </c:pt>
                <c:pt idx="73">
                  <c:v>0.11596213984215643</c:v>
                </c:pt>
                <c:pt idx="74">
                  <c:v>0.11857313147173559</c:v>
                </c:pt>
                <c:pt idx="75">
                  <c:v>0.1215325669797379</c:v>
                </c:pt>
                <c:pt idx="76">
                  <c:v>0.12367748160863165</c:v>
                </c:pt>
                <c:pt idx="77">
                  <c:v>0.12518377765702859</c:v>
                </c:pt>
                <c:pt idx="78">
                  <c:v>0.12595366393188934</c:v>
                </c:pt>
                <c:pt idx="79">
                  <c:v>0.12603450341647365</c:v>
                </c:pt>
                <c:pt idx="80">
                  <c:v>0.12517299428168283</c:v>
                </c:pt>
                <c:pt idx="81">
                  <c:v>0.12448678886066294</c:v>
                </c:pt>
                <c:pt idx="82">
                  <c:v>0.12398074081149511</c:v>
                </c:pt>
                <c:pt idx="83">
                  <c:v>0.12357202657799922</c:v>
                </c:pt>
                <c:pt idx="84">
                  <c:v>0.12343123146964248</c:v>
                </c:pt>
                <c:pt idx="85">
                  <c:v>0.12343123146964248</c:v>
                </c:pt>
                <c:pt idx="86">
                  <c:v>0.12343123146964248</c:v>
                </c:pt>
                <c:pt idx="87">
                  <c:v>0.12343123146964248</c:v>
                </c:pt>
                <c:pt idx="88">
                  <c:v>0.12343123146964248</c:v>
                </c:pt>
                <c:pt idx="89">
                  <c:v>0.12343123146964248</c:v>
                </c:pt>
                <c:pt idx="90">
                  <c:v>6.849546969322752E-2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82BB-4D05-94EC-80C4B32D91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 Consumption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0.15211055654707967</c:v>
                </c:pt>
                <c:pt idx="1">
                  <c:v>0.12089158737172835</c:v>
                </c:pt>
                <c:pt idx="2">
                  <c:v>0.11292228932047571</c:v>
                </c:pt>
                <c:pt idx="3">
                  <c:v>0.10195783588202956</c:v>
                </c:pt>
                <c:pt idx="4">
                  <c:v>0.10140077623717009</c:v>
                </c:pt>
                <c:pt idx="5">
                  <c:v>0.10379385837465975</c:v>
                </c:pt>
                <c:pt idx="6">
                  <c:v>0.17514308541376838</c:v>
                </c:pt>
                <c:pt idx="7">
                  <c:v>0.2323000972164726</c:v>
                </c:pt>
                <c:pt idx="8">
                  <c:v>0.23891588597572216</c:v>
                </c:pt>
                <c:pt idx="9">
                  <c:v>0.23490979668843678</c:v>
                </c:pt>
                <c:pt idx="10">
                  <c:v>0.25154278736301949</c:v>
                </c:pt>
                <c:pt idx="11">
                  <c:v>0.27270984079422583</c:v>
                </c:pt>
                <c:pt idx="12">
                  <c:v>0.27292006270920854</c:v>
                </c:pt>
                <c:pt idx="13">
                  <c:v>0.27697580935342109</c:v>
                </c:pt>
                <c:pt idx="14">
                  <c:v>0.27951635930663221</c:v>
                </c:pt>
                <c:pt idx="15">
                  <c:v>0.27527377274899639</c:v>
                </c:pt>
                <c:pt idx="16">
                  <c:v>0.253308248882891</c:v>
                </c:pt>
                <c:pt idx="17">
                  <c:v>0.22232131914131867</c:v>
                </c:pt>
                <c:pt idx="18">
                  <c:v>0.20832080307023726</c:v>
                </c:pt>
                <c:pt idx="19">
                  <c:v>0.18597385627576971</c:v>
                </c:pt>
                <c:pt idx="20">
                  <c:v>0.17399441929636736</c:v>
                </c:pt>
                <c:pt idx="21">
                  <c:v>0.16945203843414464</c:v>
                </c:pt>
                <c:pt idx="22">
                  <c:v>0.16329439392690653</c:v>
                </c:pt>
                <c:pt idx="23">
                  <c:v>0.15992254979162096</c:v>
                </c:pt>
                <c:pt idx="24">
                  <c:v>0.16037182958545554</c:v>
                </c:pt>
                <c:pt idx="25">
                  <c:v>0.15995835839192926</c:v>
                </c:pt>
                <c:pt idx="26">
                  <c:v>0.14505811342531433</c:v>
                </c:pt>
                <c:pt idx="27">
                  <c:v>0.13951727374959491</c:v>
                </c:pt>
                <c:pt idx="28">
                  <c:v>0.13343508456063688</c:v>
                </c:pt>
                <c:pt idx="29">
                  <c:v>0.12595128450186704</c:v>
                </c:pt>
                <c:pt idx="30">
                  <c:v>0.12279171087662409</c:v>
                </c:pt>
                <c:pt idx="31">
                  <c:v>0.1203975733181762</c:v>
                </c:pt>
                <c:pt idx="32">
                  <c:v>0.11779168480664133</c:v>
                </c:pt>
                <c:pt idx="33">
                  <c:v>0.12108350641004316</c:v>
                </c:pt>
                <c:pt idx="34">
                  <c:v>0.12048621689796689</c:v>
                </c:pt>
                <c:pt idx="35">
                  <c:v>0.12285190793383118</c:v>
                </c:pt>
                <c:pt idx="36">
                  <c:v>0.12333642604847085</c:v>
                </c:pt>
                <c:pt idx="37">
                  <c:v>0.12848132677626201</c:v>
                </c:pt>
                <c:pt idx="38">
                  <c:v>0.12344188778444118</c:v>
                </c:pt>
                <c:pt idx="39">
                  <c:v>0.1247498924771922</c:v>
                </c:pt>
                <c:pt idx="40">
                  <c:v>0.12166293397450804</c:v>
                </c:pt>
                <c:pt idx="41">
                  <c:v>0.12281817976661774</c:v>
                </c:pt>
                <c:pt idx="42">
                  <c:v>0.12276707603742186</c:v>
                </c:pt>
                <c:pt idx="43">
                  <c:v>0.12437821349450795</c:v>
                </c:pt>
                <c:pt idx="44">
                  <c:v>0.12636592412054892</c:v>
                </c:pt>
                <c:pt idx="45">
                  <c:v>0.12469620863378927</c:v>
                </c:pt>
                <c:pt idx="46">
                  <c:v>0.13165257359721846</c:v>
                </c:pt>
                <c:pt idx="47">
                  <c:v>0.12897547811306351</c:v>
                </c:pt>
                <c:pt idx="48">
                  <c:v>0.13669525857067966</c:v>
                </c:pt>
                <c:pt idx="49">
                  <c:v>0.13678025124560436</c:v>
                </c:pt>
                <c:pt idx="50">
                  <c:v>0.13256115752452347</c:v>
                </c:pt>
                <c:pt idx="51">
                  <c:v>0.13891979047738748</c:v>
                </c:pt>
                <c:pt idx="52">
                  <c:v>0.13814591243741137</c:v>
                </c:pt>
                <c:pt idx="53">
                  <c:v>0.14020478516590082</c:v>
                </c:pt>
                <c:pt idx="54">
                  <c:v>0.14419678363812596</c:v>
                </c:pt>
                <c:pt idx="55">
                  <c:v>0.15744332207217304</c:v>
                </c:pt>
                <c:pt idx="56">
                  <c:v>0.14882945965360336</c:v>
                </c:pt>
                <c:pt idx="57">
                  <c:v>0.15072811684506299</c:v>
                </c:pt>
                <c:pt idx="58">
                  <c:v>0.15735979689395649</c:v>
                </c:pt>
                <c:pt idx="59">
                  <c:v>0.1609700889113585</c:v>
                </c:pt>
                <c:pt idx="60">
                  <c:v>0.16611711289077719</c:v>
                </c:pt>
                <c:pt idx="61">
                  <c:v>0.16972682977666023</c:v>
                </c:pt>
                <c:pt idx="62">
                  <c:v>0.17729212969147556</c:v>
                </c:pt>
                <c:pt idx="63">
                  <c:v>0.17514443060047241</c:v>
                </c:pt>
                <c:pt idx="64">
                  <c:v>0.17818721096643153</c:v>
                </c:pt>
                <c:pt idx="65">
                  <c:v>0.18467252089311886</c:v>
                </c:pt>
                <c:pt idx="66">
                  <c:v>0.18500789713742674</c:v>
                </c:pt>
                <c:pt idx="67">
                  <c:v>0.18739148031005867</c:v>
                </c:pt>
                <c:pt idx="68">
                  <c:v>0.18815127557046615</c:v>
                </c:pt>
                <c:pt idx="69">
                  <c:v>0.18959961894582322</c:v>
                </c:pt>
                <c:pt idx="70">
                  <c:v>0.19381043643407567</c:v>
                </c:pt>
                <c:pt idx="71">
                  <c:v>0.19768725473029655</c:v>
                </c:pt>
                <c:pt idx="72">
                  <c:v>0.19466444889382478</c:v>
                </c:pt>
                <c:pt idx="73">
                  <c:v>0.20553297217750507</c:v>
                </c:pt>
                <c:pt idx="74">
                  <c:v>0.21266411562215951</c:v>
                </c:pt>
                <c:pt idx="75">
                  <c:v>0.22139984807312468</c:v>
                </c:pt>
                <c:pt idx="76">
                  <c:v>0.22450235068670013</c:v>
                </c:pt>
                <c:pt idx="77">
                  <c:v>0.23909197237322571</c:v>
                </c:pt>
                <c:pt idx="78">
                  <c:v>0.2467786012505522</c:v>
                </c:pt>
                <c:pt idx="79">
                  <c:v>0.25491211118147572</c:v>
                </c:pt>
                <c:pt idx="80">
                  <c:v>0.2651420227093183</c:v>
                </c:pt>
                <c:pt idx="81">
                  <c:v>0.27378335817761329</c:v>
                </c:pt>
                <c:pt idx="82">
                  <c:v>0.28124747850519655</c:v>
                </c:pt>
                <c:pt idx="83">
                  <c:v>0.29380931514923364</c:v>
                </c:pt>
                <c:pt idx="84">
                  <c:v>0.30265879989204664</c:v>
                </c:pt>
                <c:pt idx="85">
                  <c:v>0.33293095066392925</c:v>
                </c:pt>
                <c:pt idx="86">
                  <c:v>0.35431359810305546</c:v>
                </c:pt>
                <c:pt idx="87">
                  <c:v>0.38517186485984617</c:v>
                </c:pt>
                <c:pt idx="88">
                  <c:v>0.41447360129134475</c:v>
                </c:pt>
                <c:pt idx="89">
                  <c:v>0.42771514362530871</c:v>
                </c:pt>
                <c:pt idx="90">
                  <c:v>0.45511976586827013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82BB-4D05-94EC-80C4B32D9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71760"/>
        <c:axId val="225663600"/>
      </c:lineChart>
      <c:catAx>
        <c:axId val="22567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3600"/>
        <c:crosses val="autoZero"/>
        <c:auto val="1"/>
        <c:lblAlgn val="ctr"/>
        <c:lblOffset val="100"/>
        <c:tickLblSkip val="10"/>
        <c:noMultiLvlLbl val="0"/>
      </c:catAx>
      <c:valAx>
        <c:axId val="2256636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7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200" dirty="0"/>
              <a:t>Consumo Público Total </a:t>
            </a:r>
          </a:p>
          <a:p>
            <a:pPr>
              <a:defRPr sz="1200"/>
            </a:pPr>
            <a:r>
              <a:rPr lang="es-SV" sz="1200" dirty="0"/>
              <a:t>Excluyendo Educación</a:t>
            </a:r>
            <a:r>
              <a:rPr lang="es-SV" sz="1200" baseline="0" dirty="0"/>
              <a:t> y Salud</a:t>
            </a:r>
            <a:endParaRPr lang="es-SV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Consumption,OTH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5.7792905236024844E-2</c:v>
                </c:pt>
                <c:pt idx="1">
                  <c:v>5.7792905236024844E-2</c:v>
                </c:pt>
                <c:pt idx="2">
                  <c:v>5.7792905236024844E-2</c:v>
                </c:pt>
                <c:pt idx="3">
                  <c:v>5.7792905236024844E-2</c:v>
                </c:pt>
                <c:pt idx="4">
                  <c:v>5.7792905236024844E-2</c:v>
                </c:pt>
                <c:pt idx="5">
                  <c:v>5.7792905236024844E-2</c:v>
                </c:pt>
                <c:pt idx="6">
                  <c:v>5.7792905236024844E-2</c:v>
                </c:pt>
                <c:pt idx="7">
                  <c:v>5.7792905236024844E-2</c:v>
                </c:pt>
                <c:pt idx="8">
                  <c:v>5.7792905236024844E-2</c:v>
                </c:pt>
                <c:pt idx="9">
                  <c:v>5.7792905236024844E-2</c:v>
                </c:pt>
                <c:pt idx="10">
                  <c:v>5.7792905236024844E-2</c:v>
                </c:pt>
                <c:pt idx="11">
                  <c:v>5.7792905236024844E-2</c:v>
                </c:pt>
                <c:pt idx="12">
                  <c:v>5.7792905236024844E-2</c:v>
                </c:pt>
                <c:pt idx="13">
                  <c:v>5.7792905236024844E-2</c:v>
                </c:pt>
                <c:pt idx="14">
                  <c:v>5.7792905236024844E-2</c:v>
                </c:pt>
                <c:pt idx="15">
                  <c:v>5.7792905236024844E-2</c:v>
                </c:pt>
                <c:pt idx="16">
                  <c:v>5.7792905236024844E-2</c:v>
                </c:pt>
                <c:pt idx="17">
                  <c:v>5.7792905236024844E-2</c:v>
                </c:pt>
                <c:pt idx="18">
                  <c:v>5.7792905236024844E-2</c:v>
                </c:pt>
                <c:pt idx="19">
                  <c:v>5.7792905236024844E-2</c:v>
                </c:pt>
                <c:pt idx="20">
                  <c:v>5.7792905236024844E-2</c:v>
                </c:pt>
                <c:pt idx="21">
                  <c:v>5.7792905236024844E-2</c:v>
                </c:pt>
                <c:pt idx="22">
                  <c:v>5.7792905236024844E-2</c:v>
                </c:pt>
                <c:pt idx="23">
                  <c:v>5.7792905236024844E-2</c:v>
                </c:pt>
                <c:pt idx="24">
                  <c:v>5.7792905236024844E-2</c:v>
                </c:pt>
                <c:pt idx="25">
                  <c:v>5.7792905236024844E-2</c:v>
                </c:pt>
                <c:pt idx="26">
                  <c:v>5.7792905236024844E-2</c:v>
                </c:pt>
                <c:pt idx="27">
                  <c:v>5.7792905236024844E-2</c:v>
                </c:pt>
                <c:pt idx="28">
                  <c:v>5.7792905236024844E-2</c:v>
                </c:pt>
                <c:pt idx="29">
                  <c:v>5.7792905236024844E-2</c:v>
                </c:pt>
                <c:pt idx="30">
                  <c:v>5.7792905236024844E-2</c:v>
                </c:pt>
                <c:pt idx="31">
                  <c:v>5.7792905236024844E-2</c:v>
                </c:pt>
                <c:pt idx="32">
                  <c:v>5.7792905236024844E-2</c:v>
                </c:pt>
                <c:pt idx="33">
                  <c:v>5.7792905236024844E-2</c:v>
                </c:pt>
                <c:pt idx="34">
                  <c:v>5.7792905236024844E-2</c:v>
                </c:pt>
                <c:pt idx="35">
                  <c:v>5.7792905236024844E-2</c:v>
                </c:pt>
                <c:pt idx="36">
                  <c:v>5.7792905236024844E-2</c:v>
                </c:pt>
                <c:pt idx="37">
                  <c:v>5.7792905236024844E-2</c:v>
                </c:pt>
                <c:pt idx="38">
                  <c:v>5.7792905236024844E-2</c:v>
                </c:pt>
                <c:pt idx="39">
                  <c:v>5.7792905236024844E-2</c:v>
                </c:pt>
                <c:pt idx="40">
                  <c:v>5.7792905236024844E-2</c:v>
                </c:pt>
                <c:pt idx="41">
                  <c:v>5.7792905236024844E-2</c:v>
                </c:pt>
                <c:pt idx="42">
                  <c:v>5.7792905236024844E-2</c:v>
                </c:pt>
                <c:pt idx="43">
                  <c:v>5.7792905236024844E-2</c:v>
                </c:pt>
                <c:pt idx="44">
                  <c:v>5.7792905236024844E-2</c:v>
                </c:pt>
                <c:pt idx="45">
                  <c:v>5.7792905236024844E-2</c:v>
                </c:pt>
                <c:pt idx="46">
                  <c:v>5.7792905236024844E-2</c:v>
                </c:pt>
                <c:pt idx="47">
                  <c:v>5.7792905236024844E-2</c:v>
                </c:pt>
                <c:pt idx="48">
                  <c:v>5.7792905236024844E-2</c:v>
                </c:pt>
                <c:pt idx="49">
                  <c:v>5.7792905236024844E-2</c:v>
                </c:pt>
                <c:pt idx="50">
                  <c:v>5.7792905236024844E-2</c:v>
                </c:pt>
                <c:pt idx="51">
                  <c:v>5.7792905236024844E-2</c:v>
                </c:pt>
                <c:pt idx="52">
                  <c:v>5.7792905236024844E-2</c:v>
                </c:pt>
                <c:pt idx="53">
                  <c:v>5.7792905236024844E-2</c:v>
                </c:pt>
                <c:pt idx="54">
                  <c:v>5.7792905236024844E-2</c:v>
                </c:pt>
                <c:pt idx="55">
                  <c:v>5.7792905236024844E-2</c:v>
                </c:pt>
                <c:pt idx="56">
                  <c:v>5.7792905236024844E-2</c:v>
                </c:pt>
                <c:pt idx="57">
                  <c:v>5.7792905236024844E-2</c:v>
                </c:pt>
                <c:pt idx="58">
                  <c:v>5.7792905236024844E-2</c:v>
                </c:pt>
                <c:pt idx="59">
                  <c:v>5.7792905236024844E-2</c:v>
                </c:pt>
                <c:pt idx="60">
                  <c:v>5.7792905236024844E-2</c:v>
                </c:pt>
                <c:pt idx="61">
                  <c:v>5.7792905236024844E-2</c:v>
                </c:pt>
                <c:pt idx="62">
                  <c:v>5.7792905236024844E-2</c:v>
                </c:pt>
                <c:pt idx="63">
                  <c:v>5.7792905236024844E-2</c:v>
                </c:pt>
                <c:pt idx="64">
                  <c:v>5.7792905236024844E-2</c:v>
                </c:pt>
                <c:pt idx="65">
                  <c:v>5.7792905236024844E-2</c:v>
                </c:pt>
                <c:pt idx="66">
                  <c:v>5.7792905236024844E-2</c:v>
                </c:pt>
                <c:pt idx="67">
                  <c:v>5.7792905236024844E-2</c:v>
                </c:pt>
                <c:pt idx="68">
                  <c:v>5.7792905236024844E-2</c:v>
                </c:pt>
                <c:pt idx="69">
                  <c:v>5.7792905236024844E-2</c:v>
                </c:pt>
                <c:pt idx="70">
                  <c:v>5.7792905236024844E-2</c:v>
                </c:pt>
                <c:pt idx="71">
                  <c:v>5.7792905236024844E-2</c:v>
                </c:pt>
                <c:pt idx="72">
                  <c:v>5.7792905236024844E-2</c:v>
                </c:pt>
                <c:pt idx="73">
                  <c:v>5.7792905236024844E-2</c:v>
                </c:pt>
                <c:pt idx="74">
                  <c:v>5.7792905236024844E-2</c:v>
                </c:pt>
                <c:pt idx="75">
                  <c:v>5.7792905236024844E-2</c:v>
                </c:pt>
                <c:pt idx="76">
                  <c:v>5.7792905236024844E-2</c:v>
                </c:pt>
                <c:pt idx="77">
                  <c:v>5.7792905236024844E-2</c:v>
                </c:pt>
                <c:pt idx="78">
                  <c:v>5.7792905236024844E-2</c:v>
                </c:pt>
                <c:pt idx="79">
                  <c:v>5.7792905236024844E-2</c:v>
                </c:pt>
                <c:pt idx="80">
                  <c:v>5.7792905236024844E-2</c:v>
                </c:pt>
                <c:pt idx="81">
                  <c:v>5.7792905236024844E-2</c:v>
                </c:pt>
                <c:pt idx="82">
                  <c:v>5.7792905236024844E-2</c:v>
                </c:pt>
                <c:pt idx="83">
                  <c:v>5.7792905236024844E-2</c:v>
                </c:pt>
                <c:pt idx="84">
                  <c:v>5.7792905236024844E-2</c:v>
                </c:pt>
                <c:pt idx="85">
                  <c:v>5.7792905236024844E-2</c:v>
                </c:pt>
                <c:pt idx="86">
                  <c:v>5.7792905236024844E-2</c:v>
                </c:pt>
                <c:pt idx="87">
                  <c:v>5.7792905236024844E-2</c:v>
                </c:pt>
                <c:pt idx="88">
                  <c:v>5.7792905236024844E-2</c:v>
                </c:pt>
                <c:pt idx="89">
                  <c:v>5.7792905236024844E-2</c:v>
                </c:pt>
                <c:pt idx="90">
                  <c:v>5.7792905236024844E-2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F5C-4AD8-B718-A318F2BAA6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Consumption,OTH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5.2595409407866396E-2</c:v>
                </c:pt>
                <c:pt idx="1">
                  <c:v>5.2595409407866396E-2</c:v>
                </c:pt>
                <c:pt idx="2">
                  <c:v>5.2595409407866396E-2</c:v>
                </c:pt>
                <c:pt idx="3">
                  <c:v>5.2595409407866396E-2</c:v>
                </c:pt>
                <c:pt idx="4">
                  <c:v>5.2595409407866396E-2</c:v>
                </c:pt>
                <c:pt idx="5">
                  <c:v>5.2595409407866396E-2</c:v>
                </c:pt>
                <c:pt idx="6">
                  <c:v>5.2595409407866396E-2</c:v>
                </c:pt>
                <c:pt idx="7">
                  <c:v>5.2595409407866396E-2</c:v>
                </c:pt>
                <c:pt idx="8">
                  <c:v>5.2595409407866396E-2</c:v>
                </c:pt>
                <c:pt idx="9">
                  <c:v>5.2595409407866396E-2</c:v>
                </c:pt>
                <c:pt idx="10">
                  <c:v>5.2595409407866396E-2</c:v>
                </c:pt>
                <c:pt idx="11">
                  <c:v>5.2595409407866396E-2</c:v>
                </c:pt>
                <c:pt idx="12">
                  <c:v>5.2595409407866396E-2</c:v>
                </c:pt>
                <c:pt idx="13">
                  <c:v>5.2595409407866396E-2</c:v>
                </c:pt>
                <c:pt idx="14">
                  <c:v>5.2595409407866396E-2</c:v>
                </c:pt>
                <c:pt idx="15">
                  <c:v>5.2595409407866396E-2</c:v>
                </c:pt>
                <c:pt idx="16">
                  <c:v>5.2595409407866396E-2</c:v>
                </c:pt>
                <c:pt idx="17">
                  <c:v>5.2595409407866396E-2</c:v>
                </c:pt>
                <c:pt idx="18">
                  <c:v>5.2595409407866396E-2</c:v>
                </c:pt>
                <c:pt idx="19">
                  <c:v>5.2595409407866396E-2</c:v>
                </c:pt>
                <c:pt idx="20">
                  <c:v>5.2595409407866396E-2</c:v>
                </c:pt>
                <c:pt idx="21">
                  <c:v>5.2595409407866396E-2</c:v>
                </c:pt>
                <c:pt idx="22">
                  <c:v>5.2595409407866396E-2</c:v>
                </c:pt>
                <c:pt idx="23">
                  <c:v>5.2595409407866396E-2</c:v>
                </c:pt>
                <c:pt idx="24">
                  <c:v>5.2595409407866396E-2</c:v>
                </c:pt>
                <c:pt idx="25">
                  <c:v>5.2595409407866396E-2</c:v>
                </c:pt>
                <c:pt idx="26">
                  <c:v>5.2595409407866396E-2</c:v>
                </c:pt>
                <c:pt idx="27">
                  <c:v>5.2595409407866396E-2</c:v>
                </c:pt>
                <c:pt idx="28">
                  <c:v>5.2595409407866396E-2</c:v>
                </c:pt>
                <c:pt idx="29">
                  <c:v>5.2595409407866396E-2</c:v>
                </c:pt>
                <c:pt idx="30">
                  <c:v>5.2595409407866396E-2</c:v>
                </c:pt>
                <c:pt idx="31">
                  <c:v>5.2595409407866396E-2</c:v>
                </c:pt>
                <c:pt idx="32">
                  <c:v>5.2595409407866396E-2</c:v>
                </c:pt>
                <c:pt idx="33">
                  <c:v>5.2595409407866396E-2</c:v>
                </c:pt>
                <c:pt idx="34">
                  <c:v>5.2595409407866396E-2</c:v>
                </c:pt>
                <c:pt idx="35">
                  <c:v>5.2595409407866396E-2</c:v>
                </c:pt>
                <c:pt idx="36">
                  <c:v>5.2595409407866396E-2</c:v>
                </c:pt>
                <c:pt idx="37">
                  <c:v>5.2595409407866396E-2</c:v>
                </c:pt>
                <c:pt idx="38">
                  <c:v>5.2595409407866396E-2</c:v>
                </c:pt>
                <c:pt idx="39">
                  <c:v>5.2595409407866396E-2</c:v>
                </c:pt>
                <c:pt idx="40">
                  <c:v>5.2595409407866396E-2</c:v>
                </c:pt>
                <c:pt idx="41">
                  <c:v>5.2595409407866396E-2</c:v>
                </c:pt>
                <c:pt idx="42">
                  <c:v>5.2595409407866396E-2</c:v>
                </c:pt>
                <c:pt idx="43">
                  <c:v>5.2595409407866396E-2</c:v>
                </c:pt>
                <c:pt idx="44">
                  <c:v>5.2595409407866396E-2</c:v>
                </c:pt>
                <c:pt idx="45">
                  <c:v>5.2595409407866396E-2</c:v>
                </c:pt>
                <c:pt idx="46">
                  <c:v>5.2595409407866396E-2</c:v>
                </c:pt>
                <c:pt idx="47">
                  <c:v>5.2595409407866396E-2</c:v>
                </c:pt>
                <c:pt idx="48">
                  <c:v>5.2595409407866396E-2</c:v>
                </c:pt>
                <c:pt idx="49">
                  <c:v>5.2595409407866396E-2</c:v>
                </c:pt>
                <c:pt idx="50">
                  <c:v>5.2595409407866396E-2</c:v>
                </c:pt>
                <c:pt idx="51">
                  <c:v>5.2595409407866396E-2</c:v>
                </c:pt>
                <c:pt idx="52">
                  <c:v>5.2595409407866396E-2</c:v>
                </c:pt>
                <c:pt idx="53">
                  <c:v>5.2595409407866396E-2</c:v>
                </c:pt>
                <c:pt idx="54">
                  <c:v>5.2595409407866396E-2</c:v>
                </c:pt>
                <c:pt idx="55">
                  <c:v>5.2595409407866396E-2</c:v>
                </c:pt>
                <c:pt idx="56">
                  <c:v>5.2595409407866396E-2</c:v>
                </c:pt>
                <c:pt idx="57">
                  <c:v>5.2595409407866396E-2</c:v>
                </c:pt>
                <c:pt idx="58">
                  <c:v>5.2595409407866396E-2</c:v>
                </c:pt>
                <c:pt idx="59">
                  <c:v>5.2595409407866396E-2</c:v>
                </c:pt>
                <c:pt idx="60">
                  <c:v>5.2595409407866396E-2</c:v>
                </c:pt>
                <c:pt idx="61">
                  <c:v>5.2595409407866396E-2</c:v>
                </c:pt>
                <c:pt idx="62">
                  <c:v>5.2595409407866396E-2</c:v>
                </c:pt>
                <c:pt idx="63">
                  <c:v>5.2595409407866396E-2</c:v>
                </c:pt>
                <c:pt idx="64">
                  <c:v>5.2595409407866396E-2</c:v>
                </c:pt>
                <c:pt idx="65">
                  <c:v>5.2595409407866396E-2</c:v>
                </c:pt>
                <c:pt idx="66">
                  <c:v>5.2595409407866396E-2</c:v>
                </c:pt>
                <c:pt idx="67">
                  <c:v>5.2595409407866396E-2</c:v>
                </c:pt>
                <c:pt idx="68">
                  <c:v>5.2595409407866396E-2</c:v>
                </c:pt>
                <c:pt idx="69">
                  <c:v>5.2595409407866396E-2</c:v>
                </c:pt>
                <c:pt idx="70">
                  <c:v>5.2595409407866396E-2</c:v>
                </c:pt>
                <c:pt idx="71">
                  <c:v>5.2595409407866396E-2</c:v>
                </c:pt>
                <c:pt idx="72">
                  <c:v>5.2595409407866396E-2</c:v>
                </c:pt>
                <c:pt idx="73">
                  <c:v>5.2595409407866396E-2</c:v>
                </c:pt>
                <c:pt idx="74">
                  <c:v>5.2595409407866396E-2</c:v>
                </c:pt>
                <c:pt idx="75">
                  <c:v>5.2595409407866396E-2</c:v>
                </c:pt>
                <c:pt idx="76">
                  <c:v>5.2595409407866396E-2</c:v>
                </c:pt>
                <c:pt idx="77">
                  <c:v>5.2595409407866396E-2</c:v>
                </c:pt>
                <c:pt idx="78">
                  <c:v>5.2595409407866396E-2</c:v>
                </c:pt>
                <c:pt idx="79">
                  <c:v>5.2595409407866396E-2</c:v>
                </c:pt>
                <c:pt idx="80">
                  <c:v>5.2595409407866396E-2</c:v>
                </c:pt>
                <c:pt idx="81">
                  <c:v>5.2595409407866396E-2</c:v>
                </c:pt>
                <c:pt idx="82">
                  <c:v>5.2595409407866396E-2</c:v>
                </c:pt>
                <c:pt idx="83">
                  <c:v>5.2595409407866396E-2</c:v>
                </c:pt>
                <c:pt idx="84">
                  <c:v>5.2595409407866396E-2</c:v>
                </c:pt>
                <c:pt idx="85">
                  <c:v>5.2595409407866396E-2</c:v>
                </c:pt>
                <c:pt idx="86">
                  <c:v>5.2595409407866396E-2</c:v>
                </c:pt>
                <c:pt idx="87">
                  <c:v>5.2595409407866396E-2</c:v>
                </c:pt>
                <c:pt idx="88">
                  <c:v>5.2595409407866396E-2</c:v>
                </c:pt>
                <c:pt idx="89">
                  <c:v>5.2595409407866396E-2</c:v>
                </c:pt>
                <c:pt idx="90">
                  <c:v>5.2595409407866396E-2</c:v>
                </c:pt>
                <c:pt idx="91">
                  <c:v>5.2595409407866396E-2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2F5C-4AD8-B718-A318F2BAA6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Public Consumption,OTH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 formatCode="0">
                  <c:v>5.5005401165338953E-2</c:v>
                </c:pt>
                <c:pt idx="1">
                  <c:v>5.5005401165338953E-2</c:v>
                </c:pt>
                <c:pt idx="2">
                  <c:v>5.5005401165338953E-2</c:v>
                </c:pt>
                <c:pt idx="3">
                  <c:v>5.5005401165338953E-2</c:v>
                </c:pt>
                <c:pt idx="4">
                  <c:v>5.5005401165338953E-2</c:v>
                </c:pt>
                <c:pt idx="5">
                  <c:v>5.5005401165338953E-2</c:v>
                </c:pt>
                <c:pt idx="6">
                  <c:v>5.5005401165338953E-2</c:v>
                </c:pt>
                <c:pt idx="7">
                  <c:v>5.5005401165338953E-2</c:v>
                </c:pt>
                <c:pt idx="8">
                  <c:v>5.5005401165338953E-2</c:v>
                </c:pt>
                <c:pt idx="9">
                  <c:v>5.5005401165338953E-2</c:v>
                </c:pt>
                <c:pt idx="10">
                  <c:v>5.5005401165338953E-2</c:v>
                </c:pt>
                <c:pt idx="11">
                  <c:v>5.5005401165338953E-2</c:v>
                </c:pt>
                <c:pt idx="12">
                  <c:v>5.5005401165338953E-2</c:v>
                </c:pt>
                <c:pt idx="13">
                  <c:v>5.5005401165338953E-2</c:v>
                </c:pt>
                <c:pt idx="14">
                  <c:v>5.5005401165338953E-2</c:v>
                </c:pt>
                <c:pt idx="15">
                  <c:v>5.5005401165338953E-2</c:v>
                </c:pt>
                <c:pt idx="16">
                  <c:v>5.5005401165338953E-2</c:v>
                </c:pt>
                <c:pt idx="17">
                  <c:v>5.5005401165338953E-2</c:v>
                </c:pt>
                <c:pt idx="18">
                  <c:v>5.5005401165338953E-2</c:v>
                </c:pt>
                <c:pt idx="19">
                  <c:v>5.5005401165338953E-2</c:v>
                </c:pt>
                <c:pt idx="20">
                  <c:v>5.5005401165338953E-2</c:v>
                </c:pt>
                <c:pt idx="21">
                  <c:v>5.5005401165338953E-2</c:v>
                </c:pt>
                <c:pt idx="22">
                  <c:v>5.5005401165338953E-2</c:v>
                </c:pt>
                <c:pt idx="23">
                  <c:v>5.5005401165338953E-2</c:v>
                </c:pt>
                <c:pt idx="24">
                  <c:v>5.5005401165338953E-2</c:v>
                </c:pt>
                <c:pt idx="25">
                  <c:v>5.5005401165338953E-2</c:v>
                </c:pt>
                <c:pt idx="26">
                  <c:v>5.5005401165338953E-2</c:v>
                </c:pt>
                <c:pt idx="27">
                  <c:v>5.5005401165338953E-2</c:v>
                </c:pt>
                <c:pt idx="28">
                  <c:v>5.5005401165338953E-2</c:v>
                </c:pt>
                <c:pt idx="29">
                  <c:v>5.5005401165338953E-2</c:v>
                </c:pt>
                <c:pt idx="30">
                  <c:v>5.5005401165338953E-2</c:v>
                </c:pt>
                <c:pt idx="31">
                  <c:v>5.5005401165338953E-2</c:v>
                </c:pt>
                <c:pt idx="32">
                  <c:v>5.5005401165338953E-2</c:v>
                </c:pt>
                <c:pt idx="33">
                  <c:v>5.5005401165338953E-2</c:v>
                </c:pt>
                <c:pt idx="34">
                  <c:v>5.5005401165338953E-2</c:v>
                </c:pt>
                <c:pt idx="35">
                  <c:v>5.5005401165338953E-2</c:v>
                </c:pt>
                <c:pt idx="36">
                  <c:v>5.5005401165338953E-2</c:v>
                </c:pt>
                <c:pt idx="37">
                  <c:v>5.5005401165338953E-2</c:v>
                </c:pt>
                <c:pt idx="38">
                  <c:v>5.5005401165338953E-2</c:v>
                </c:pt>
                <c:pt idx="39">
                  <c:v>5.5005401165338953E-2</c:v>
                </c:pt>
                <c:pt idx="40">
                  <c:v>5.5005401165338953E-2</c:v>
                </c:pt>
                <c:pt idx="41">
                  <c:v>5.5005401165338953E-2</c:v>
                </c:pt>
                <c:pt idx="42">
                  <c:v>5.5005401165338953E-2</c:v>
                </c:pt>
                <c:pt idx="43">
                  <c:v>5.5005401165338953E-2</c:v>
                </c:pt>
                <c:pt idx="44">
                  <c:v>5.5005401165338953E-2</c:v>
                </c:pt>
                <c:pt idx="45">
                  <c:v>5.5005401165338953E-2</c:v>
                </c:pt>
                <c:pt idx="46">
                  <c:v>5.5005401165338953E-2</c:v>
                </c:pt>
                <c:pt idx="47">
                  <c:v>5.5005401165338953E-2</c:v>
                </c:pt>
                <c:pt idx="48">
                  <c:v>5.5005401165338953E-2</c:v>
                </c:pt>
                <c:pt idx="49">
                  <c:v>5.5005401165338953E-2</c:v>
                </c:pt>
                <c:pt idx="50">
                  <c:v>5.5005401165338953E-2</c:v>
                </c:pt>
                <c:pt idx="51">
                  <c:v>5.5005401165338953E-2</c:v>
                </c:pt>
                <c:pt idx="52">
                  <c:v>5.5005401165338953E-2</c:v>
                </c:pt>
                <c:pt idx="53">
                  <c:v>5.5005401165338953E-2</c:v>
                </c:pt>
                <c:pt idx="54">
                  <c:v>5.5005401165338953E-2</c:v>
                </c:pt>
                <c:pt idx="55">
                  <c:v>5.5005401165338953E-2</c:v>
                </c:pt>
                <c:pt idx="56">
                  <c:v>5.5005401165338953E-2</c:v>
                </c:pt>
                <c:pt idx="57">
                  <c:v>5.5005401165338953E-2</c:v>
                </c:pt>
                <c:pt idx="58">
                  <c:v>5.5005401165338953E-2</c:v>
                </c:pt>
                <c:pt idx="59">
                  <c:v>5.5005401165338953E-2</c:v>
                </c:pt>
                <c:pt idx="60">
                  <c:v>5.5005401165338953E-2</c:v>
                </c:pt>
                <c:pt idx="61">
                  <c:v>5.5005401165338953E-2</c:v>
                </c:pt>
                <c:pt idx="62">
                  <c:v>5.5005401165338953E-2</c:v>
                </c:pt>
                <c:pt idx="63">
                  <c:v>5.5005401165338953E-2</c:v>
                </c:pt>
                <c:pt idx="64">
                  <c:v>5.5005401165338953E-2</c:v>
                </c:pt>
                <c:pt idx="65">
                  <c:v>5.5005401165338953E-2</c:v>
                </c:pt>
                <c:pt idx="66">
                  <c:v>5.5005401165338953E-2</c:v>
                </c:pt>
                <c:pt idx="67">
                  <c:v>5.5005401165338953E-2</c:v>
                </c:pt>
                <c:pt idx="68">
                  <c:v>5.5005401165338953E-2</c:v>
                </c:pt>
                <c:pt idx="69">
                  <c:v>5.5005401165338953E-2</c:v>
                </c:pt>
                <c:pt idx="70">
                  <c:v>5.5005401165338953E-2</c:v>
                </c:pt>
                <c:pt idx="71">
                  <c:v>5.5005401165338953E-2</c:v>
                </c:pt>
                <c:pt idx="72">
                  <c:v>5.5005401165338953E-2</c:v>
                </c:pt>
                <c:pt idx="73">
                  <c:v>5.5005401165338953E-2</c:v>
                </c:pt>
                <c:pt idx="74">
                  <c:v>5.5005401165338953E-2</c:v>
                </c:pt>
                <c:pt idx="75">
                  <c:v>5.5005401165338953E-2</c:v>
                </c:pt>
                <c:pt idx="76">
                  <c:v>5.5005401165338953E-2</c:v>
                </c:pt>
                <c:pt idx="77">
                  <c:v>5.5005401165338953E-2</c:v>
                </c:pt>
                <c:pt idx="78">
                  <c:v>5.5005401165338953E-2</c:v>
                </c:pt>
                <c:pt idx="79">
                  <c:v>5.5005401165338953E-2</c:v>
                </c:pt>
                <c:pt idx="80">
                  <c:v>5.5005401165338953E-2</c:v>
                </c:pt>
                <c:pt idx="81">
                  <c:v>5.5005401165338953E-2</c:v>
                </c:pt>
                <c:pt idx="82">
                  <c:v>5.5005401165338953E-2</c:v>
                </c:pt>
                <c:pt idx="83">
                  <c:v>5.5005401165338953E-2</c:v>
                </c:pt>
                <c:pt idx="84">
                  <c:v>5.5005401165338953E-2</c:v>
                </c:pt>
                <c:pt idx="85">
                  <c:v>5.5005401165338953E-2</c:v>
                </c:pt>
                <c:pt idx="86">
                  <c:v>5.5005401165338953E-2</c:v>
                </c:pt>
                <c:pt idx="87">
                  <c:v>5.5005401165338953E-2</c:v>
                </c:pt>
                <c:pt idx="88">
                  <c:v>5.5005401165338953E-2</c:v>
                </c:pt>
                <c:pt idx="89">
                  <c:v>5.5005401165338953E-2</c:v>
                </c:pt>
                <c:pt idx="90">
                  <c:v>5.5005401165338953E-2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2F5C-4AD8-B718-A318F2BAA6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Public Consumption, OTH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7.892459406072716E-2</c:v>
                </c:pt>
                <c:pt idx="1">
                  <c:v>7.5742786880744845E-2</c:v>
                </c:pt>
                <c:pt idx="2">
                  <c:v>7.4991706456042959E-2</c:v>
                </c:pt>
                <c:pt idx="3">
                  <c:v>7.3892385300277655E-2</c:v>
                </c:pt>
                <c:pt idx="4">
                  <c:v>7.3875613217430469E-2</c:v>
                </c:pt>
                <c:pt idx="5">
                  <c:v>7.3865523988039999E-2</c:v>
                </c:pt>
                <c:pt idx="6">
                  <c:v>7.3861389336123615E-2</c:v>
                </c:pt>
                <c:pt idx="7">
                  <c:v>7.3888564533719725E-2</c:v>
                </c:pt>
                <c:pt idx="8">
                  <c:v>7.4368588029465069E-2</c:v>
                </c:pt>
                <c:pt idx="9">
                  <c:v>7.3809862631808179E-2</c:v>
                </c:pt>
                <c:pt idx="10">
                  <c:v>7.384737815845524E-2</c:v>
                </c:pt>
                <c:pt idx="11">
                  <c:v>7.4268444023902966E-2</c:v>
                </c:pt>
                <c:pt idx="12">
                  <c:v>7.3713459603270456E-2</c:v>
                </c:pt>
                <c:pt idx="13">
                  <c:v>7.4146090344915677E-2</c:v>
                </c:pt>
                <c:pt idx="14">
                  <c:v>7.4265304616861288E-2</c:v>
                </c:pt>
                <c:pt idx="15">
                  <c:v>7.4508722066952124E-2</c:v>
                </c:pt>
                <c:pt idx="16">
                  <c:v>7.4655965480001196E-2</c:v>
                </c:pt>
                <c:pt idx="17">
                  <c:v>7.4914222055988092E-2</c:v>
                </c:pt>
                <c:pt idx="18">
                  <c:v>7.5581460919355775E-2</c:v>
                </c:pt>
                <c:pt idx="19">
                  <c:v>7.5385454604622468E-2</c:v>
                </c:pt>
                <c:pt idx="20">
                  <c:v>7.5858482997310239E-2</c:v>
                </c:pt>
                <c:pt idx="21">
                  <c:v>7.6261728310635379E-2</c:v>
                </c:pt>
                <c:pt idx="22">
                  <c:v>7.670392166356671E-2</c:v>
                </c:pt>
                <c:pt idx="23">
                  <c:v>7.7428768064578574E-2</c:v>
                </c:pt>
                <c:pt idx="24">
                  <c:v>7.8297394457000999E-2</c:v>
                </c:pt>
                <c:pt idx="25">
                  <c:v>7.8613092511348043E-2</c:v>
                </c:pt>
                <c:pt idx="26">
                  <c:v>7.8486465011267409E-2</c:v>
                </c:pt>
                <c:pt idx="27">
                  <c:v>7.8779393621249527E-2</c:v>
                </c:pt>
                <c:pt idx="28">
                  <c:v>7.9002619222123247E-2</c:v>
                </c:pt>
                <c:pt idx="29">
                  <c:v>7.8868933147413833E-2</c:v>
                </c:pt>
                <c:pt idx="30">
                  <c:v>7.9226915211251622E-2</c:v>
                </c:pt>
                <c:pt idx="31">
                  <c:v>7.953397743361966E-2</c:v>
                </c:pt>
                <c:pt idx="32">
                  <c:v>7.9889371646076679E-2</c:v>
                </c:pt>
                <c:pt idx="33">
                  <c:v>8.0884516849668076E-2</c:v>
                </c:pt>
                <c:pt idx="34">
                  <c:v>8.1248202011901152E-2</c:v>
                </c:pt>
                <c:pt idx="35">
                  <c:v>8.1905235495609324E-2</c:v>
                </c:pt>
                <c:pt idx="36">
                  <c:v>8.2252620855265135E-2</c:v>
                </c:pt>
                <c:pt idx="37">
                  <c:v>8.3101568181977337E-2</c:v>
                </c:pt>
                <c:pt idx="38">
                  <c:v>8.2643960200954991E-2</c:v>
                </c:pt>
                <c:pt idx="39">
                  <c:v>8.2806188073012557E-2</c:v>
                </c:pt>
                <c:pt idx="40">
                  <c:v>8.2839850790185188E-2</c:v>
                </c:pt>
                <c:pt idx="41">
                  <c:v>8.299068383930501E-2</c:v>
                </c:pt>
                <c:pt idx="42">
                  <c:v>8.3002174492857544E-2</c:v>
                </c:pt>
                <c:pt idx="43">
                  <c:v>8.3151686601728489E-2</c:v>
                </c:pt>
                <c:pt idx="44">
                  <c:v>8.3194643024115111E-2</c:v>
                </c:pt>
                <c:pt idx="45">
                  <c:v>8.2901687462981377E-2</c:v>
                </c:pt>
                <c:pt idx="46">
                  <c:v>8.3591038890923952E-2</c:v>
                </c:pt>
                <c:pt idx="47">
                  <c:v>8.3051084657328952E-2</c:v>
                </c:pt>
                <c:pt idx="48">
                  <c:v>8.3833178212918552E-2</c:v>
                </c:pt>
                <c:pt idx="49">
                  <c:v>8.3574008996467775E-2</c:v>
                </c:pt>
                <c:pt idx="50">
                  <c:v>8.28580556626346E-2</c:v>
                </c:pt>
                <c:pt idx="51">
                  <c:v>8.3462280260104577E-2</c:v>
                </c:pt>
                <c:pt idx="52">
                  <c:v>8.3150962444212273E-2</c:v>
                </c:pt>
                <c:pt idx="53">
                  <c:v>8.3313669313777941E-2</c:v>
                </c:pt>
                <c:pt idx="54">
                  <c:v>8.3675860614259481E-2</c:v>
                </c:pt>
                <c:pt idx="55">
                  <c:v>8.5142041644652222E-2</c:v>
                </c:pt>
                <c:pt idx="56">
                  <c:v>8.4167511631046799E-2</c:v>
                </c:pt>
                <c:pt idx="57">
                  <c:v>8.4455222280905004E-2</c:v>
                </c:pt>
                <c:pt idx="58">
                  <c:v>8.527904606484546E-2</c:v>
                </c:pt>
                <c:pt idx="59">
                  <c:v>8.563851806847575E-2</c:v>
                </c:pt>
                <c:pt idx="60">
                  <c:v>8.6203458761896168E-2</c:v>
                </c:pt>
                <c:pt idx="61">
                  <c:v>8.685145225221684E-2</c:v>
                </c:pt>
                <c:pt idx="62">
                  <c:v>8.8206310562691709E-2</c:v>
                </c:pt>
                <c:pt idx="63">
                  <c:v>8.8383372405405669E-2</c:v>
                </c:pt>
                <c:pt idx="64">
                  <c:v>8.9238004952168631E-2</c:v>
                </c:pt>
                <c:pt idx="65">
                  <c:v>9.0201307002572784E-2</c:v>
                </c:pt>
                <c:pt idx="66">
                  <c:v>9.0468475148399466E-2</c:v>
                </c:pt>
                <c:pt idx="67">
                  <c:v>9.0887229441619116E-2</c:v>
                </c:pt>
                <c:pt idx="68">
                  <c:v>9.1070048616646776E-2</c:v>
                </c:pt>
                <c:pt idx="69">
                  <c:v>9.1141682269086366E-2</c:v>
                </c:pt>
                <c:pt idx="70">
                  <c:v>9.1713918449107326E-2</c:v>
                </c:pt>
                <c:pt idx="71">
                  <c:v>9.2137403187006056E-2</c:v>
                </c:pt>
                <c:pt idx="72">
                  <c:v>9.1859497139295226E-2</c:v>
                </c:pt>
                <c:pt idx="73">
                  <c:v>9.3025674967512392E-2</c:v>
                </c:pt>
                <c:pt idx="74">
                  <c:v>9.3890026730023876E-2</c:v>
                </c:pt>
                <c:pt idx="75">
                  <c:v>9.4840181030112908E-2</c:v>
                </c:pt>
                <c:pt idx="76">
                  <c:v>9.5061934967963002E-2</c:v>
                </c:pt>
                <c:pt idx="77">
                  <c:v>9.6715921340165933E-2</c:v>
                </c:pt>
                <c:pt idx="78">
                  <c:v>9.7409166162635868E-2</c:v>
                </c:pt>
                <c:pt idx="79">
                  <c:v>9.8413281187382184E-2</c:v>
                </c:pt>
                <c:pt idx="80">
                  <c:v>9.9832415100905209E-2</c:v>
                </c:pt>
                <c:pt idx="81">
                  <c:v>0.10080293892882511</c:v>
                </c:pt>
                <c:pt idx="82">
                  <c:v>0.10192472686627983</c:v>
                </c:pt>
                <c:pt idx="83">
                  <c:v>0.10387879031578798</c:v>
                </c:pt>
                <c:pt idx="84">
                  <c:v>0.1052735311303373</c:v>
                </c:pt>
                <c:pt idx="85">
                  <c:v>0.10898706560455935</c:v>
                </c:pt>
                <c:pt idx="86">
                  <c:v>0.11103797142093264</c:v>
                </c:pt>
                <c:pt idx="87">
                  <c:v>0.11437441096775228</c:v>
                </c:pt>
                <c:pt idx="88">
                  <c:v>0.11698624456713762</c:v>
                </c:pt>
                <c:pt idx="89">
                  <c:v>0.11862279503904979</c:v>
                </c:pt>
                <c:pt idx="90">
                  <c:v>0.12212103297205498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2F5C-4AD8-B718-A318F2BAA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65232"/>
        <c:axId val="225672848"/>
      </c:lineChart>
      <c:catAx>
        <c:axId val="22566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72848"/>
        <c:crosses val="autoZero"/>
        <c:auto val="1"/>
        <c:lblAlgn val="ctr"/>
        <c:lblOffset val="100"/>
        <c:tickLblSkip val="10"/>
        <c:noMultiLvlLbl val="0"/>
      </c:catAx>
      <c:valAx>
        <c:axId val="2256728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800" b="0" i="0" baseline="0" dirty="0">
                <a:effectLst/>
              </a:rPr>
              <a:t>El Salvador (2010), Costa Rica (2013), México (2004) y Alemania (2003)</a:t>
            </a:r>
            <a:endParaRPr lang="es-SV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Consumption, Education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1.9206398122075666E-3</c:v>
                </c:pt>
                <c:pt idx="1">
                  <c:v>2.7531029616800614E-3</c:v>
                </c:pt>
                <c:pt idx="2">
                  <c:v>5.8106584515944491E-3</c:v>
                </c:pt>
                <c:pt idx="3">
                  <c:v>1.2770119256620586E-2</c:v>
                </c:pt>
                <c:pt idx="4">
                  <c:v>2.8301193689552865E-2</c:v>
                </c:pt>
                <c:pt idx="5">
                  <c:v>5.2170087098957665E-2</c:v>
                </c:pt>
                <c:pt idx="6">
                  <c:v>7.420694661226189E-2</c:v>
                </c:pt>
                <c:pt idx="7">
                  <c:v>8.4420768971171845E-2</c:v>
                </c:pt>
                <c:pt idx="8">
                  <c:v>8.2992741876655424E-2</c:v>
                </c:pt>
                <c:pt idx="9">
                  <c:v>8.3614016925569218E-2</c:v>
                </c:pt>
                <c:pt idx="10">
                  <c:v>8.4626963546541312E-2</c:v>
                </c:pt>
                <c:pt idx="11">
                  <c:v>8.3477880846984293E-2</c:v>
                </c:pt>
                <c:pt idx="12">
                  <c:v>8.4988021321685508E-2</c:v>
                </c:pt>
                <c:pt idx="13">
                  <c:v>9.5688552589227871E-2</c:v>
                </c:pt>
                <c:pt idx="14">
                  <c:v>8.5979213083312023E-2</c:v>
                </c:pt>
                <c:pt idx="15">
                  <c:v>9.9775354304202132E-2</c:v>
                </c:pt>
                <c:pt idx="16">
                  <c:v>9.5023375337046842E-2</c:v>
                </c:pt>
                <c:pt idx="17">
                  <c:v>8.3618558532804005E-2</c:v>
                </c:pt>
                <c:pt idx="18">
                  <c:v>7.6232811819593529E-2</c:v>
                </c:pt>
                <c:pt idx="19">
                  <c:v>7.3914265257148448E-2</c:v>
                </c:pt>
                <c:pt idx="20">
                  <c:v>6.8405491923970468E-2</c:v>
                </c:pt>
                <c:pt idx="21">
                  <c:v>6.2617662057382034E-2</c:v>
                </c:pt>
                <c:pt idx="22">
                  <c:v>6.0123843097220318E-2</c:v>
                </c:pt>
                <c:pt idx="23">
                  <c:v>4.127894850062791E-2</c:v>
                </c:pt>
                <c:pt idx="24">
                  <c:v>3.1819986119474654E-2</c:v>
                </c:pt>
                <c:pt idx="25">
                  <c:v>3.1399494965706237E-2</c:v>
                </c:pt>
                <c:pt idx="26">
                  <c:v>3.2239580165641199E-2</c:v>
                </c:pt>
                <c:pt idx="27">
                  <c:v>1.6512947489344256E-2</c:v>
                </c:pt>
                <c:pt idx="28">
                  <c:v>2.2351920899623023E-2</c:v>
                </c:pt>
                <c:pt idx="29">
                  <c:v>1.3415047108150474E-2</c:v>
                </c:pt>
                <c:pt idx="30">
                  <c:v>1.0900210598953139E-2</c:v>
                </c:pt>
                <c:pt idx="31">
                  <c:v>6.6526359878771235E-3</c:v>
                </c:pt>
                <c:pt idx="32">
                  <c:v>5.1341832505522487E-3</c:v>
                </c:pt>
                <c:pt idx="33">
                  <c:v>7.7956660145829387E-3</c:v>
                </c:pt>
                <c:pt idx="34">
                  <c:v>2.9599504631760017E-3</c:v>
                </c:pt>
                <c:pt idx="35">
                  <c:v>4.5270740913641184E-3</c:v>
                </c:pt>
                <c:pt idx="36">
                  <c:v>4.7138603044591821E-3</c:v>
                </c:pt>
                <c:pt idx="37">
                  <c:v>5.1958061324175412E-3</c:v>
                </c:pt>
                <c:pt idx="38">
                  <c:v>4.3675094870635565E-3</c:v>
                </c:pt>
                <c:pt idx="39">
                  <c:v>2.693515953378725E-3</c:v>
                </c:pt>
                <c:pt idx="40">
                  <c:v>2.3498012306020308E-3</c:v>
                </c:pt>
                <c:pt idx="41">
                  <c:v>1.9605361496860263E-3</c:v>
                </c:pt>
                <c:pt idx="42">
                  <c:v>1.9380921995637542E-3</c:v>
                </c:pt>
                <c:pt idx="43">
                  <c:v>2.5629764244986283E-3</c:v>
                </c:pt>
                <c:pt idx="44">
                  <c:v>2.0919842803591602E-3</c:v>
                </c:pt>
                <c:pt idx="45">
                  <c:v>1.9118618946693049E-3</c:v>
                </c:pt>
                <c:pt idx="46">
                  <c:v>2.6942983994152447E-3</c:v>
                </c:pt>
                <c:pt idx="47">
                  <c:v>1.9095310969811749E-3</c:v>
                </c:pt>
                <c:pt idx="48">
                  <c:v>1.9220320110672389E-3</c:v>
                </c:pt>
                <c:pt idx="49">
                  <c:v>2.1003994300109147E-3</c:v>
                </c:pt>
                <c:pt idx="50">
                  <c:v>8.6033628266288524E-4</c:v>
                </c:pt>
                <c:pt idx="51">
                  <c:v>0</c:v>
                </c:pt>
                <c:pt idx="52">
                  <c:v>0</c:v>
                </c:pt>
                <c:pt idx="53">
                  <c:v>2.0544809774087166E-4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6.783428669308575E-5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2.749379684786139E-5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5F-4220-BD20-0F8381FC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Consumption, Education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7.0069821890798578E-3</c:v>
                </c:pt>
                <c:pt idx="3">
                  <c:v>9.230812140250972E-3</c:v>
                </c:pt>
                <c:pt idx="4">
                  <c:v>4.0703742121950347E-2</c:v>
                </c:pt>
                <c:pt idx="5">
                  <c:v>0.10014524318859663</c:v>
                </c:pt>
                <c:pt idx="6">
                  <c:v>0.136891286537695</c:v>
                </c:pt>
                <c:pt idx="7">
                  <c:v>0.14925625315061011</c:v>
                </c:pt>
                <c:pt idx="8">
                  <c:v>0.15273180101388972</c:v>
                </c:pt>
                <c:pt idx="9">
                  <c:v>0.15505056852716889</c:v>
                </c:pt>
                <c:pt idx="10">
                  <c:v>0.15538206897255535</c:v>
                </c:pt>
                <c:pt idx="11">
                  <c:v>0.1565537755206205</c:v>
                </c:pt>
                <c:pt idx="12">
                  <c:v>0.15698611458316378</c:v>
                </c:pt>
                <c:pt idx="13">
                  <c:v>0.15764547070464188</c:v>
                </c:pt>
                <c:pt idx="14">
                  <c:v>0.15352132746732605</c:v>
                </c:pt>
                <c:pt idx="15">
                  <c:v>0.14629965101073672</c:v>
                </c:pt>
                <c:pt idx="16">
                  <c:v>0.14009434450607558</c:v>
                </c:pt>
                <c:pt idx="17">
                  <c:v>0.14167461233604617</c:v>
                </c:pt>
                <c:pt idx="18">
                  <c:v>0.1517617717001386</c:v>
                </c:pt>
                <c:pt idx="19">
                  <c:v>0.1399037751400892</c:v>
                </c:pt>
                <c:pt idx="20">
                  <c:v>0.12859874215019756</c:v>
                </c:pt>
                <c:pt idx="21">
                  <c:v>0.10965444627879502</c:v>
                </c:pt>
                <c:pt idx="22">
                  <c:v>8.7512646373175629E-2</c:v>
                </c:pt>
                <c:pt idx="23">
                  <c:v>7.3502500324753167E-2</c:v>
                </c:pt>
                <c:pt idx="24">
                  <c:v>6.1034091688041886E-2</c:v>
                </c:pt>
                <c:pt idx="25">
                  <c:v>6.4958640416355587E-2</c:v>
                </c:pt>
                <c:pt idx="26">
                  <c:v>6.9579340079980692E-2</c:v>
                </c:pt>
                <c:pt idx="27">
                  <c:v>6.3305477200488333E-2</c:v>
                </c:pt>
                <c:pt idx="28">
                  <c:v>4.9030130795756875E-2</c:v>
                </c:pt>
                <c:pt idx="29">
                  <c:v>3.8768890307726248E-2</c:v>
                </c:pt>
                <c:pt idx="30">
                  <c:v>3.300043543711647E-2</c:v>
                </c:pt>
                <c:pt idx="31">
                  <c:v>2.8757923977939932E-2</c:v>
                </c:pt>
                <c:pt idx="32">
                  <c:v>2.6077630062702809E-2</c:v>
                </c:pt>
                <c:pt idx="33">
                  <c:v>2.1270873604599005E-2</c:v>
                </c:pt>
                <c:pt idx="34">
                  <c:v>2.0270991894718666E-2</c:v>
                </c:pt>
                <c:pt idx="35">
                  <c:v>2.1859417065491948E-2</c:v>
                </c:pt>
                <c:pt idx="36">
                  <c:v>2.3131788670270936E-2</c:v>
                </c:pt>
                <c:pt idx="37">
                  <c:v>2.337303768550001E-2</c:v>
                </c:pt>
                <c:pt idx="38">
                  <c:v>1.907568112645866E-2</c:v>
                </c:pt>
                <c:pt idx="39">
                  <c:v>1.1412466903867664E-2</c:v>
                </c:pt>
                <c:pt idx="40">
                  <c:v>6.7320624479844651E-3</c:v>
                </c:pt>
                <c:pt idx="41">
                  <c:v>8.6214414262447275E-3</c:v>
                </c:pt>
                <c:pt idx="42">
                  <c:v>1.2979023458872013E-2</c:v>
                </c:pt>
                <c:pt idx="43">
                  <c:v>1.304601778971975E-2</c:v>
                </c:pt>
                <c:pt idx="44">
                  <c:v>1.1328116528758874E-2</c:v>
                </c:pt>
                <c:pt idx="45">
                  <c:v>1.0840758805907964E-2</c:v>
                </c:pt>
                <c:pt idx="46">
                  <c:v>9.1983563374827514E-3</c:v>
                </c:pt>
                <c:pt idx="47">
                  <c:v>7.8539571490201573E-3</c:v>
                </c:pt>
                <c:pt idx="48">
                  <c:v>8.4838079952544478E-3</c:v>
                </c:pt>
                <c:pt idx="49">
                  <c:v>7.4959019559142472E-3</c:v>
                </c:pt>
                <c:pt idx="50">
                  <c:v>4.019833411306812E-3</c:v>
                </c:pt>
                <c:pt idx="51">
                  <c:v>1.6585435895880079E-3</c:v>
                </c:pt>
                <c:pt idx="52">
                  <c:v>1.0877032938413622E-3</c:v>
                </c:pt>
                <c:pt idx="53">
                  <c:v>1.251370791223268E-3</c:v>
                </c:pt>
                <c:pt idx="54">
                  <c:v>1.9659191334515892E-3</c:v>
                </c:pt>
                <c:pt idx="55">
                  <c:v>2.8821447099935632E-3</c:v>
                </c:pt>
                <c:pt idx="56">
                  <c:v>3.2684902552450185E-3</c:v>
                </c:pt>
                <c:pt idx="57">
                  <c:v>3.5618074032571123E-3</c:v>
                </c:pt>
                <c:pt idx="58">
                  <c:v>3.1011779885682699E-3</c:v>
                </c:pt>
                <c:pt idx="59">
                  <c:v>2.4876418239394038E-3</c:v>
                </c:pt>
                <c:pt idx="60">
                  <c:v>3.0749703617340518E-3</c:v>
                </c:pt>
                <c:pt idx="61">
                  <c:v>3.346592454419841E-3</c:v>
                </c:pt>
                <c:pt idx="62">
                  <c:v>2.0846344761973018E-3</c:v>
                </c:pt>
                <c:pt idx="63">
                  <c:v>1.2206505928811712E-3</c:v>
                </c:pt>
                <c:pt idx="64">
                  <c:v>1.5507625547267546E-3</c:v>
                </c:pt>
                <c:pt idx="65">
                  <c:v>2.0539142778552223E-3</c:v>
                </c:pt>
                <c:pt idx="66">
                  <c:v>2.204738302483918E-3</c:v>
                </c:pt>
                <c:pt idx="67">
                  <c:v>1.2492880659119394E-3</c:v>
                </c:pt>
                <c:pt idx="68">
                  <c:v>2.8672185119290238E-4</c:v>
                </c:pt>
                <c:pt idx="69">
                  <c:v>2.4992703735943042E-5</c:v>
                </c:pt>
                <c:pt idx="70">
                  <c:v>1.3884835408857342E-6</c:v>
                </c:pt>
                <c:pt idx="71">
                  <c:v>2.0306571785453866E-5</c:v>
                </c:pt>
                <c:pt idx="72">
                  <c:v>2.6138202657173949E-4</c:v>
                </c:pt>
                <c:pt idx="73">
                  <c:v>1.2388744393552948E-3</c:v>
                </c:pt>
                <c:pt idx="74">
                  <c:v>2.1880764999932891E-3</c:v>
                </c:pt>
                <c:pt idx="75">
                  <c:v>1.7024543815685193E-3</c:v>
                </c:pt>
                <c:pt idx="76">
                  <c:v>1.7954827788078654E-3</c:v>
                </c:pt>
                <c:pt idx="77">
                  <c:v>2.6634585523040597E-3</c:v>
                </c:pt>
                <c:pt idx="78">
                  <c:v>2.1236855757847308E-3</c:v>
                </c:pt>
                <c:pt idx="79">
                  <c:v>2.3833319979303454E-3</c:v>
                </c:pt>
                <c:pt idx="80">
                  <c:v>3.5184172926044331E-3</c:v>
                </c:pt>
                <c:pt idx="81">
                  <c:v>2.2819726994457042E-3</c:v>
                </c:pt>
                <c:pt idx="82">
                  <c:v>7.0101062770468333E-4</c:v>
                </c:pt>
                <c:pt idx="83">
                  <c:v>7.9212986007531146E-4</c:v>
                </c:pt>
                <c:pt idx="84">
                  <c:v>1.3518622874948713E-3</c:v>
                </c:pt>
                <c:pt idx="85">
                  <c:v>9.127543676897596E-4</c:v>
                </c:pt>
                <c:pt idx="86">
                  <c:v>2.3291811398358194E-4</c:v>
                </c:pt>
                <c:pt idx="87">
                  <c:v>2.2389297096782467E-5</c:v>
                </c:pt>
                <c:pt idx="88">
                  <c:v>8.67802213053584E-7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5F-4220-BD20-0F8381FC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Private Consumption, Education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4.6324994586074808E-2</c:v>
                </c:pt>
                <c:pt idx="6">
                  <c:v>6.3278834785841537E-2</c:v>
                </c:pt>
                <c:pt idx="7">
                  <c:v>0.10246062741929898</c:v>
                </c:pt>
                <c:pt idx="8">
                  <c:v>3.0973526646555619E-2</c:v>
                </c:pt>
                <c:pt idx="9">
                  <c:v>3.9991445084423205E-2</c:v>
                </c:pt>
                <c:pt idx="10">
                  <c:v>3.6550515947260866E-2</c:v>
                </c:pt>
                <c:pt idx="11">
                  <c:v>3.1491359281298238E-2</c:v>
                </c:pt>
                <c:pt idx="12">
                  <c:v>8.4587574208592947E-2</c:v>
                </c:pt>
                <c:pt idx="13">
                  <c:v>5.2155371578872033E-2</c:v>
                </c:pt>
                <c:pt idx="14">
                  <c:v>6.3903405873610417E-2</c:v>
                </c:pt>
                <c:pt idx="15">
                  <c:v>4.8709391437312656E-2</c:v>
                </c:pt>
                <c:pt idx="16">
                  <c:v>4.498438474023557E-2</c:v>
                </c:pt>
                <c:pt idx="17">
                  <c:v>3.0475749727027334E-2</c:v>
                </c:pt>
                <c:pt idx="18">
                  <c:v>3.3408830468708565E-2</c:v>
                </c:pt>
                <c:pt idx="19">
                  <c:v>3.2480038869119855E-2</c:v>
                </c:pt>
                <c:pt idx="20">
                  <c:v>5.1222854972586142E-2</c:v>
                </c:pt>
                <c:pt idx="21">
                  <c:v>3.6888374927052589E-2</c:v>
                </c:pt>
                <c:pt idx="22">
                  <c:v>2.9180847545331678E-2</c:v>
                </c:pt>
                <c:pt idx="23">
                  <c:v>3.0217633806294046E-2</c:v>
                </c:pt>
                <c:pt idx="24">
                  <c:v>1.5431668991204189E-2</c:v>
                </c:pt>
                <c:pt idx="25">
                  <c:v>1.8327002416777326E-2</c:v>
                </c:pt>
                <c:pt idx="26">
                  <c:v>1.3173084895435352E-2</c:v>
                </c:pt>
                <c:pt idx="27">
                  <c:v>3.5619918548172522E-3</c:v>
                </c:pt>
                <c:pt idx="28">
                  <c:v>7.2661010026136641E-3</c:v>
                </c:pt>
                <c:pt idx="29">
                  <c:v>1.9552664836986495E-3</c:v>
                </c:pt>
                <c:pt idx="30">
                  <c:v>3.3181369521121887E-3</c:v>
                </c:pt>
                <c:pt idx="31">
                  <c:v>2.9889580230547828E-3</c:v>
                </c:pt>
                <c:pt idx="32">
                  <c:v>2.5605940298441855E-3</c:v>
                </c:pt>
                <c:pt idx="33">
                  <c:v>1.4832706234019387E-3</c:v>
                </c:pt>
                <c:pt idx="34">
                  <c:v>1.5173391682593042E-3</c:v>
                </c:pt>
                <c:pt idx="35">
                  <c:v>9.1709272316928649E-4</c:v>
                </c:pt>
                <c:pt idx="36">
                  <c:v>1.3827835516385669E-3</c:v>
                </c:pt>
                <c:pt idx="37">
                  <c:v>7.0816041252448495E-4</c:v>
                </c:pt>
                <c:pt idx="38">
                  <c:v>2.7007908070753981E-3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5F-4220-BD20-0F8381FC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Private Consumption, Education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9.105482895050903E-3</c:v>
                </c:pt>
                <c:pt idx="4">
                  <c:v>5.8198546776086725E-3</c:v>
                </c:pt>
                <c:pt idx="5">
                  <c:v>4.3638302417403595E-3</c:v>
                </c:pt>
                <c:pt idx="6">
                  <c:v>7.1033907712683671E-3</c:v>
                </c:pt>
                <c:pt idx="7">
                  <c:v>7.0742336570189133E-3</c:v>
                </c:pt>
                <c:pt idx="8">
                  <c:v>7.1033897572724963E-3</c:v>
                </c:pt>
                <c:pt idx="9">
                  <c:v>1.3504691724315428E-2</c:v>
                </c:pt>
                <c:pt idx="10">
                  <c:v>1.3203497693082806E-2</c:v>
                </c:pt>
                <c:pt idx="11">
                  <c:v>1.2514716131716244E-2</c:v>
                </c:pt>
                <c:pt idx="12">
                  <c:v>1.2072264696949419E-2</c:v>
                </c:pt>
                <c:pt idx="13">
                  <c:v>1.3088191554344795E-2</c:v>
                </c:pt>
                <c:pt idx="14">
                  <c:v>1.323634446803159E-2</c:v>
                </c:pt>
                <c:pt idx="15">
                  <c:v>1.4637082061574942E-2</c:v>
                </c:pt>
                <c:pt idx="16">
                  <c:v>1.4986866506175981E-2</c:v>
                </c:pt>
                <c:pt idx="17">
                  <c:v>1.6574039719001961E-2</c:v>
                </c:pt>
                <c:pt idx="18">
                  <c:v>1.8848026394742666E-2</c:v>
                </c:pt>
                <c:pt idx="19">
                  <c:v>1.4931515714509279E-2</c:v>
                </c:pt>
                <c:pt idx="20">
                  <c:v>1.286437162983803E-2</c:v>
                </c:pt>
                <c:pt idx="21">
                  <c:v>9.9903929977554415E-3</c:v>
                </c:pt>
                <c:pt idx="22">
                  <c:v>1.205253537862596E-2</c:v>
                </c:pt>
                <c:pt idx="23">
                  <c:v>1.3833810256375459E-2</c:v>
                </c:pt>
                <c:pt idx="24">
                  <c:v>1.1330534703014268E-2</c:v>
                </c:pt>
                <c:pt idx="25">
                  <c:v>1.170081173445635E-2</c:v>
                </c:pt>
                <c:pt idx="26">
                  <c:v>7.8776549928145541E-3</c:v>
                </c:pt>
                <c:pt idx="27">
                  <c:v>6.6582879062092341E-3</c:v>
                </c:pt>
                <c:pt idx="28">
                  <c:v>4.4027143483074743E-3</c:v>
                </c:pt>
                <c:pt idx="29">
                  <c:v>3.6672606848255625E-3</c:v>
                </c:pt>
                <c:pt idx="30">
                  <c:v>2.2267671510359729E-3</c:v>
                </c:pt>
                <c:pt idx="31">
                  <c:v>2.0655983831135076E-3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15F-4220-BD20-0F8381FC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67408"/>
        <c:axId val="225667952"/>
      </c:lineChart>
      <c:catAx>
        <c:axId val="22566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7952"/>
        <c:crosses val="autoZero"/>
        <c:auto val="1"/>
        <c:lblAlgn val="ctr"/>
        <c:lblOffset val="100"/>
        <c:tickLblSkip val="10"/>
        <c:noMultiLvlLbl val="0"/>
      </c:catAx>
      <c:valAx>
        <c:axId val="225667952"/>
        <c:scaling>
          <c:orientation val="minMax"/>
          <c:max val="0.1600000000000000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6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El Salvador (2010), Costa</a:t>
            </a:r>
            <a:r>
              <a:rPr lang="es-SV" baseline="0" dirty="0"/>
              <a:t> Rica (2013), México (2004) y Alemania (2003)</a:t>
            </a:r>
            <a:endParaRPr lang="es-S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Consumption, Education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2.176357811008171E-2</c:v>
                </c:pt>
                <c:pt idx="1">
                  <c:v>2.838992323830097E-2</c:v>
                </c:pt>
                <c:pt idx="2">
                  <c:v>1.8600948611951072E-2</c:v>
                </c:pt>
                <c:pt idx="3">
                  <c:v>2.1205944435137198E-2</c:v>
                </c:pt>
                <c:pt idx="4">
                  <c:v>1.7661475103572893E-2</c:v>
                </c:pt>
                <c:pt idx="5">
                  <c:v>1.7595498446377176E-2</c:v>
                </c:pt>
                <c:pt idx="6">
                  <c:v>1.624111827905228E-2</c:v>
                </c:pt>
                <c:pt idx="7">
                  <c:v>1.4772592383233193E-2</c:v>
                </c:pt>
                <c:pt idx="8">
                  <c:v>1.3310747135586909E-2</c:v>
                </c:pt>
                <c:pt idx="9">
                  <c:v>1.1745591537200444E-2</c:v>
                </c:pt>
                <c:pt idx="10">
                  <c:v>1.0198005230504592E-2</c:v>
                </c:pt>
                <c:pt idx="11">
                  <c:v>9.1467549183934394E-3</c:v>
                </c:pt>
                <c:pt idx="12">
                  <c:v>8.5148911963159497E-3</c:v>
                </c:pt>
                <c:pt idx="13">
                  <c:v>8.0396680684491732E-3</c:v>
                </c:pt>
                <c:pt idx="14">
                  <c:v>7.9221245449128952E-3</c:v>
                </c:pt>
                <c:pt idx="15">
                  <c:v>8.0600884802369266E-3</c:v>
                </c:pt>
                <c:pt idx="16">
                  <c:v>8.208812099860999E-3</c:v>
                </c:pt>
                <c:pt idx="17">
                  <c:v>8.4038264717420774E-3</c:v>
                </c:pt>
                <c:pt idx="18">
                  <c:v>8.6921904965211946E-3</c:v>
                </c:pt>
                <c:pt idx="19">
                  <c:v>9.0342800528078644E-3</c:v>
                </c:pt>
                <c:pt idx="20">
                  <c:v>9.4094728796038276E-3</c:v>
                </c:pt>
                <c:pt idx="21">
                  <c:v>9.811200467186745E-3</c:v>
                </c:pt>
                <c:pt idx="22">
                  <c:v>9.971233249517009E-3</c:v>
                </c:pt>
                <c:pt idx="23">
                  <c:v>1.0147240154083212E-2</c:v>
                </c:pt>
                <c:pt idx="24">
                  <c:v>1.0367578191488565E-2</c:v>
                </c:pt>
                <c:pt idx="25">
                  <c:v>1.0576609869649011E-2</c:v>
                </c:pt>
                <c:pt idx="26">
                  <c:v>1.0884564481684112E-2</c:v>
                </c:pt>
                <c:pt idx="27">
                  <c:v>1.1384250612469751E-2</c:v>
                </c:pt>
                <c:pt idx="28">
                  <c:v>1.1919501452747339E-2</c:v>
                </c:pt>
                <c:pt idx="29">
                  <c:v>1.2455472782567686E-2</c:v>
                </c:pt>
                <c:pt idx="30">
                  <c:v>1.3150888167854509E-2</c:v>
                </c:pt>
                <c:pt idx="31">
                  <c:v>1.3852852438635165E-2</c:v>
                </c:pt>
                <c:pt idx="32">
                  <c:v>1.4552302004669247E-2</c:v>
                </c:pt>
                <c:pt idx="33">
                  <c:v>1.5417615552445751E-2</c:v>
                </c:pt>
                <c:pt idx="34">
                  <c:v>1.6309718975983437E-2</c:v>
                </c:pt>
                <c:pt idx="35">
                  <c:v>1.720475201653357E-2</c:v>
                </c:pt>
                <c:pt idx="36">
                  <c:v>1.8313156493268153E-2</c:v>
                </c:pt>
                <c:pt idx="37">
                  <c:v>1.9793070048708537E-2</c:v>
                </c:pt>
                <c:pt idx="38">
                  <c:v>2.115236468361498E-2</c:v>
                </c:pt>
                <c:pt idx="39">
                  <c:v>2.2438645973573403E-2</c:v>
                </c:pt>
                <c:pt idx="40">
                  <c:v>2.3864960153262747E-2</c:v>
                </c:pt>
                <c:pt idx="41">
                  <c:v>2.4890113044542979E-2</c:v>
                </c:pt>
                <c:pt idx="42">
                  <c:v>2.5467171902529406E-2</c:v>
                </c:pt>
                <c:pt idx="43">
                  <c:v>2.6333547962121943E-2</c:v>
                </c:pt>
                <c:pt idx="44">
                  <c:v>2.7619719917091445E-2</c:v>
                </c:pt>
                <c:pt idx="45">
                  <c:v>2.8876856423833867E-2</c:v>
                </c:pt>
                <c:pt idx="46">
                  <c:v>3.0899721927621724E-2</c:v>
                </c:pt>
                <c:pt idx="47">
                  <c:v>3.2858107822524497E-2</c:v>
                </c:pt>
                <c:pt idx="48">
                  <c:v>3.4193480522534576E-2</c:v>
                </c:pt>
                <c:pt idx="49">
                  <c:v>3.5065300903885738E-2</c:v>
                </c:pt>
                <c:pt idx="50">
                  <c:v>3.6249875422942675E-2</c:v>
                </c:pt>
                <c:pt idx="51">
                  <c:v>3.7728645166190664E-2</c:v>
                </c:pt>
                <c:pt idx="52">
                  <c:v>4.0279262251396088E-2</c:v>
                </c:pt>
                <c:pt idx="53">
                  <c:v>4.459235935894499E-2</c:v>
                </c:pt>
                <c:pt idx="54">
                  <c:v>4.9156954975757158E-2</c:v>
                </c:pt>
                <c:pt idx="55">
                  <c:v>5.2952953654659969E-2</c:v>
                </c:pt>
                <c:pt idx="56">
                  <c:v>5.5396058000703498E-2</c:v>
                </c:pt>
                <c:pt idx="57">
                  <c:v>5.6847381858256489E-2</c:v>
                </c:pt>
                <c:pt idx="58">
                  <c:v>5.6927140330986087E-2</c:v>
                </c:pt>
                <c:pt idx="59">
                  <c:v>5.6764371370470086E-2</c:v>
                </c:pt>
                <c:pt idx="60">
                  <c:v>5.6789826798673414E-2</c:v>
                </c:pt>
                <c:pt idx="61">
                  <c:v>5.7672608713535321E-2</c:v>
                </c:pt>
                <c:pt idx="62">
                  <c:v>5.8374875758131557E-2</c:v>
                </c:pt>
                <c:pt idx="63">
                  <c:v>5.9089085547677243E-2</c:v>
                </c:pt>
                <c:pt idx="64">
                  <c:v>5.9690764402413311E-2</c:v>
                </c:pt>
                <c:pt idx="65">
                  <c:v>5.94939053530259E-2</c:v>
                </c:pt>
                <c:pt idx="66">
                  <c:v>5.9723088310693527E-2</c:v>
                </c:pt>
                <c:pt idx="67">
                  <c:v>6.1755008994337293E-2</c:v>
                </c:pt>
                <c:pt idx="68">
                  <c:v>6.3989423684493632E-2</c:v>
                </c:pt>
                <c:pt idx="69">
                  <c:v>6.7033113535382313E-2</c:v>
                </c:pt>
                <c:pt idx="70">
                  <c:v>7.3167226936296195E-2</c:v>
                </c:pt>
                <c:pt idx="71">
                  <c:v>7.8783148558673938E-2</c:v>
                </c:pt>
                <c:pt idx="72">
                  <c:v>8.3059043735356552E-2</c:v>
                </c:pt>
                <c:pt idx="73">
                  <c:v>8.7378757011468758E-2</c:v>
                </c:pt>
                <c:pt idx="74">
                  <c:v>9.1251878909520648E-2</c:v>
                </c:pt>
                <c:pt idx="75">
                  <c:v>9.3118507517518684E-2</c:v>
                </c:pt>
                <c:pt idx="76">
                  <c:v>9.4982528906548777E-2</c:v>
                </c:pt>
                <c:pt idx="77">
                  <c:v>9.6854175710194834E-2</c:v>
                </c:pt>
                <c:pt idx="78">
                  <c:v>9.858419165119417E-2</c:v>
                </c:pt>
                <c:pt idx="79">
                  <c:v>0.10027212763874258</c:v>
                </c:pt>
                <c:pt idx="80">
                  <c:v>0.10184851390292007</c:v>
                </c:pt>
                <c:pt idx="81">
                  <c:v>0.10329692216076723</c:v>
                </c:pt>
                <c:pt idx="82">
                  <c:v>0.10471011894524007</c:v>
                </c:pt>
                <c:pt idx="83">
                  <c:v>0.1061915800112937</c:v>
                </c:pt>
                <c:pt idx="84">
                  <c:v>0.10781767164353782</c:v>
                </c:pt>
                <c:pt idx="85">
                  <c:v>0.10956719967487832</c:v>
                </c:pt>
                <c:pt idx="86">
                  <c:v>0.11143391238671377</c:v>
                </c:pt>
                <c:pt idx="87">
                  <c:v>0.11340928725682714</c:v>
                </c:pt>
                <c:pt idx="88">
                  <c:v>0.11544103973279611</c:v>
                </c:pt>
                <c:pt idx="89">
                  <c:v>0.11747282024337792</c:v>
                </c:pt>
                <c:pt idx="90">
                  <c:v>0.11950460075395918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15F-4220-BD20-0F8381FC56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Consumption, Education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3.5031439736547079E-3</c:v>
                </c:pt>
                <c:pt idx="1">
                  <c:v>3.2872347830469762E-3</c:v>
                </c:pt>
                <c:pt idx="2">
                  <c:v>3.0569200757025548E-3</c:v>
                </c:pt>
                <c:pt idx="3">
                  <c:v>2.692616706662643E-3</c:v>
                </c:pt>
                <c:pt idx="4">
                  <c:v>2.0481867832490689E-3</c:v>
                </c:pt>
                <c:pt idx="5">
                  <c:v>1.2274194501429891E-3</c:v>
                </c:pt>
                <c:pt idx="6">
                  <c:v>5.4272350404370971E-4</c:v>
                </c:pt>
                <c:pt idx="7">
                  <c:v>1.88139519790017E-4</c:v>
                </c:pt>
                <c:pt idx="8">
                  <c:v>1.0552474910731564E-4</c:v>
                </c:pt>
                <c:pt idx="9">
                  <c:v>1.6627090402106649E-4</c:v>
                </c:pt>
                <c:pt idx="10">
                  <c:v>2.8758965340595775E-4</c:v>
                </c:pt>
                <c:pt idx="11">
                  <c:v>4.5281919477136009E-4</c:v>
                </c:pt>
                <c:pt idx="12">
                  <c:v>7.9924583822235087E-4</c:v>
                </c:pt>
                <c:pt idx="13">
                  <c:v>1.6623619193254437E-3</c:v>
                </c:pt>
                <c:pt idx="14">
                  <c:v>3.2528698154100544E-3</c:v>
                </c:pt>
                <c:pt idx="15">
                  <c:v>5.1618611236853278E-3</c:v>
                </c:pt>
                <c:pt idx="16">
                  <c:v>6.6216780064840674E-3</c:v>
                </c:pt>
                <c:pt idx="17">
                  <c:v>7.352367469875185E-3</c:v>
                </c:pt>
                <c:pt idx="18">
                  <c:v>7.6569660466569746E-3</c:v>
                </c:pt>
                <c:pt idx="19">
                  <c:v>7.8999506663119962E-3</c:v>
                </c:pt>
                <c:pt idx="20">
                  <c:v>1.1000434413109841E-2</c:v>
                </c:pt>
                <c:pt idx="21">
                  <c:v>1.2811364071310042E-2</c:v>
                </c:pt>
                <c:pt idx="22">
                  <c:v>1.4886105602278569E-2</c:v>
                </c:pt>
                <c:pt idx="23">
                  <c:v>1.7185781466870567E-2</c:v>
                </c:pt>
                <c:pt idx="24">
                  <c:v>1.9625694169092021E-2</c:v>
                </c:pt>
                <c:pt idx="25">
                  <c:v>2.2085913443098931E-2</c:v>
                </c:pt>
                <c:pt idx="26">
                  <c:v>2.4431235704097373E-2</c:v>
                </c:pt>
                <c:pt idx="27">
                  <c:v>2.6536003191637712E-2</c:v>
                </c:pt>
                <c:pt idx="28">
                  <c:v>2.8307013948037467E-2</c:v>
                </c:pt>
                <c:pt idx="29">
                  <c:v>2.969792733511975E-2</c:v>
                </c:pt>
                <c:pt idx="30">
                  <c:v>3.0715338649703772E-2</c:v>
                </c:pt>
                <c:pt idx="31">
                  <c:v>3.1412530947671019E-2</c:v>
                </c:pt>
                <c:pt idx="32">
                  <c:v>3.1877152252539911E-2</c:v>
                </c:pt>
                <c:pt idx="33">
                  <c:v>3.2211950346335984E-2</c:v>
                </c:pt>
                <c:pt idx="34">
                  <c:v>3.2515160439576904E-2</c:v>
                </c:pt>
                <c:pt idx="35">
                  <c:v>3.2864190489667058E-2</c:v>
                </c:pt>
                <c:pt idx="36">
                  <c:v>3.3302430607258938E-2</c:v>
                </c:pt>
                <c:pt idx="37">
                  <c:v>3.3833352001205304E-2</c:v>
                </c:pt>
                <c:pt idx="38">
                  <c:v>3.4422242582983466E-2</c:v>
                </c:pt>
                <c:pt idx="39">
                  <c:v>3.500401718661441E-2</c:v>
                </c:pt>
                <c:pt idx="40">
                  <c:v>3.5501094294251502E-2</c:v>
                </c:pt>
                <c:pt idx="41">
                  <c:v>3.58431819266374E-2</c:v>
                </c:pt>
                <c:pt idx="42">
                  <c:v>3.5989493379758236E-2</c:v>
                </c:pt>
                <c:pt idx="43">
                  <c:v>3.594124357671228E-2</c:v>
                </c:pt>
                <c:pt idx="44">
                  <c:v>3.5743384672136239E-2</c:v>
                </c:pt>
                <c:pt idx="45">
                  <c:v>3.5472283260778295E-2</c:v>
                </c:pt>
                <c:pt idx="46">
                  <c:v>3.5217322970583151E-2</c:v>
                </c:pt>
                <c:pt idx="47">
                  <c:v>3.5060771451348109E-2</c:v>
                </c:pt>
                <c:pt idx="48">
                  <c:v>3.5065457583298779E-2</c:v>
                </c:pt>
                <c:pt idx="49">
                  <c:v>3.5271820949562743E-2</c:v>
                </c:pt>
                <c:pt idx="50">
                  <c:v>3.5703118649450555E-2</c:v>
                </c:pt>
                <c:pt idx="51">
                  <c:v>3.6374971122796459E-2</c:v>
                </c:pt>
                <c:pt idx="52">
                  <c:v>3.7302304567665694E-2</c:v>
                </c:pt>
                <c:pt idx="53">
                  <c:v>3.8501780786548361E-2</c:v>
                </c:pt>
                <c:pt idx="54">
                  <c:v>3.9986763933525474E-2</c:v>
                </c:pt>
                <c:pt idx="55">
                  <c:v>4.1756906887712351E-2</c:v>
                </c:pt>
                <c:pt idx="56">
                  <c:v>4.3785134220061188E-2</c:v>
                </c:pt>
                <c:pt idx="57">
                  <c:v>4.6007402127248638E-2</c:v>
                </c:pt>
                <c:pt idx="58">
                  <c:v>4.8320789266806878E-2</c:v>
                </c:pt>
                <c:pt idx="59">
                  <c:v>5.0591480537483059E-2</c:v>
                </c:pt>
                <c:pt idx="60">
                  <c:v>5.082613425589258E-2</c:v>
                </c:pt>
                <c:pt idx="61">
                  <c:v>5.2438857888631535E-2</c:v>
                </c:pt>
                <c:pt idx="62">
                  <c:v>5.3883401452480523E-2</c:v>
                </c:pt>
                <c:pt idx="63">
                  <c:v>5.514119398008039E-2</c:v>
                </c:pt>
                <c:pt idx="64">
                  <c:v>5.6216053801168557E-2</c:v>
                </c:pt>
                <c:pt idx="65">
                  <c:v>5.71333207403662E-2</c:v>
                </c:pt>
                <c:pt idx="66">
                  <c:v>5.7933260820358989E-2</c:v>
                </c:pt>
                <c:pt idx="67">
                  <c:v>5.8662214679323824E-2</c:v>
                </c:pt>
                <c:pt idx="68">
                  <c:v>5.9363051746586078E-2</c:v>
                </c:pt>
                <c:pt idx="69">
                  <c:v>6.00663186600447E-2</c:v>
                </c:pt>
                <c:pt idx="70">
                  <c:v>6.0786073815551345E-2</c:v>
                </c:pt>
                <c:pt idx="71">
                  <c:v>6.1516763278942455E-2</c:v>
                </c:pt>
                <c:pt idx="72">
                  <c:v>6.2236344874006491E-2</c:v>
                </c:pt>
                <c:pt idx="73">
                  <c:v>6.2912015677089844E-2</c:v>
                </c:pt>
                <c:pt idx="74">
                  <c:v>6.3507501555687379E-2</c:v>
                </c:pt>
                <c:pt idx="75">
                  <c:v>6.3992950113669386E-2</c:v>
                </c:pt>
                <c:pt idx="76">
                  <c:v>6.4354823636512723E-2</c:v>
                </c:pt>
                <c:pt idx="77">
                  <c:v>6.460232082767578E-2</c:v>
                </c:pt>
                <c:pt idx="78">
                  <c:v>6.4770674457008001E-2</c:v>
                </c:pt>
                <c:pt idx="79">
                  <c:v>6.4919415756325566E-2</c:v>
                </c:pt>
                <c:pt idx="80">
                  <c:v>6.5124737759934034E-2</c:v>
                </c:pt>
                <c:pt idx="81">
                  <c:v>6.5465784029663923E-2</c:v>
                </c:pt>
                <c:pt idx="82">
                  <c:v>6.6010416698576532E-2</c:v>
                </c:pt>
                <c:pt idx="83">
                  <c:v>6.6800116712455115E-2</c:v>
                </c:pt>
                <c:pt idx="84">
                  <c:v>6.7839223082365466E-2</c:v>
                </c:pt>
                <c:pt idx="85">
                  <c:v>6.9088164027392374E-2</c:v>
                </c:pt>
                <c:pt idx="86">
                  <c:v>7.0463630535082131E-2</c:v>
                </c:pt>
                <c:pt idx="87">
                  <c:v>7.184517165826361E-2</c:v>
                </c:pt>
                <c:pt idx="88">
                  <c:v>7.3087517306471117E-2</c:v>
                </c:pt>
                <c:pt idx="89">
                  <c:v>7.4038802092420461E-2</c:v>
                </c:pt>
                <c:pt idx="90">
                  <c:v>7.4563128189547259E-2</c:v>
                </c:pt>
                <c:pt idx="91">
                  <c:v>7.1397038595442733E-2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15F-4220-BD20-0F8381FC56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Private Consumption, Education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1.4918414298813257E-2</c:v>
                </c:pt>
                <c:pt idx="1">
                  <c:v>6.2629880825655834E-3</c:v>
                </c:pt>
                <c:pt idx="2">
                  <c:v>5.7926607468256602E-3</c:v>
                </c:pt>
                <c:pt idx="3">
                  <c:v>6.1512270005930365E-3</c:v>
                </c:pt>
                <c:pt idx="4">
                  <c:v>7.4764809993530801E-3</c:v>
                </c:pt>
                <c:pt idx="5">
                  <c:v>2.9855041937689769E-3</c:v>
                </c:pt>
                <c:pt idx="6">
                  <c:v>2.7727970785761027E-3</c:v>
                </c:pt>
                <c:pt idx="7">
                  <c:v>2.5600899633832284E-3</c:v>
                </c:pt>
                <c:pt idx="8">
                  <c:v>2.3473828481903681E-3</c:v>
                </c:pt>
                <c:pt idx="9">
                  <c:v>2.1346757329974938E-3</c:v>
                </c:pt>
                <c:pt idx="10">
                  <c:v>1.9219686178046198E-3</c:v>
                </c:pt>
                <c:pt idx="11">
                  <c:v>1.7593669023201737E-3</c:v>
                </c:pt>
                <c:pt idx="12">
                  <c:v>1.6644910157100174E-3</c:v>
                </c:pt>
                <c:pt idx="13">
                  <c:v>1.5545211879184845E-3</c:v>
                </c:pt>
                <c:pt idx="14">
                  <c:v>1.5216976420457417E-3</c:v>
                </c:pt>
                <c:pt idx="15">
                  <c:v>1.4847368435398725E-3</c:v>
                </c:pt>
                <c:pt idx="16">
                  <c:v>1.5989154404644403E-3</c:v>
                </c:pt>
                <c:pt idx="17">
                  <c:v>1.7015950882169071E-3</c:v>
                </c:pt>
                <c:pt idx="18">
                  <c:v>1.7888960854462507E-3</c:v>
                </c:pt>
                <c:pt idx="19">
                  <c:v>1.9775956932924126E-3</c:v>
                </c:pt>
                <c:pt idx="20">
                  <c:v>2.3513056487173009E-3</c:v>
                </c:pt>
                <c:pt idx="21">
                  <c:v>2.6719942796923708E-3</c:v>
                </c:pt>
                <c:pt idx="22">
                  <c:v>2.9841369130410777E-3</c:v>
                </c:pt>
                <c:pt idx="23">
                  <c:v>3.2220701539687939E-3</c:v>
                </c:pt>
                <c:pt idx="24">
                  <c:v>3.3799205942028048E-3</c:v>
                </c:pt>
                <c:pt idx="25">
                  <c:v>4.4163417940328679E-3</c:v>
                </c:pt>
                <c:pt idx="26">
                  <c:v>5.3362283080524023E-3</c:v>
                </c:pt>
                <c:pt idx="27">
                  <c:v>6.2389674704848158E-3</c:v>
                </c:pt>
                <c:pt idx="28">
                  <c:v>7.0641781202084213E-3</c:v>
                </c:pt>
                <c:pt idx="29">
                  <c:v>7.7939357263640211E-3</c:v>
                </c:pt>
                <c:pt idx="30">
                  <c:v>8.6083769419300644E-3</c:v>
                </c:pt>
                <c:pt idx="31">
                  <c:v>9.3243866466271134E-3</c:v>
                </c:pt>
                <c:pt idx="32">
                  <c:v>1.0001576542597531E-2</c:v>
                </c:pt>
                <c:pt idx="33">
                  <c:v>1.0485318630192454E-2</c:v>
                </c:pt>
                <c:pt idx="34">
                  <c:v>1.1192276637007266E-2</c:v>
                </c:pt>
                <c:pt idx="35">
                  <c:v>1.2068742359474414E-2</c:v>
                </c:pt>
                <c:pt idx="36">
                  <c:v>1.2134576060856505E-2</c:v>
                </c:pt>
                <c:pt idx="37">
                  <c:v>1.2175993696752783E-2</c:v>
                </c:pt>
                <c:pt idx="38">
                  <c:v>1.2123790871994044E-2</c:v>
                </c:pt>
                <c:pt idx="39">
                  <c:v>1.2214329652943055E-2</c:v>
                </c:pt>
                <c:pt idx="40">
                  <c:v>1.2465287620355554E-2</c:v>
                </c:pt>
                <c:pt idx="41">
                  <c:v>1.2664544525396627E-2</c:v>
                </c:pt>
                <c:pt idx="42">
                  <c:v>1.2437403270656655E-2</c:v>
                </c:pt>
                <c:pt idx="43">
                  <c:v>1.2490801405975568E-2</c:v>
                </c:pt>
                <c:pt idx="44">
                  <c:v>1.278023342120891E-2</c:v>
                </c:pt>
                <c:pt idx="45">
                  <c:v>1.3320341726829388E-2</c:v>
                </c:pt>
                <c:pt idx="46">
                  <c:v>1.3700510813769502E-2</c:v>
                </c:pt>
                <c:pt idx="47">
                  <c:v>1.3690406975489526E-2</c:v>
                </c:pt>
                <c:pt idx="48">
                  <c:v>1.4717723437811756E-2</c:v>
                </c:pt>
                <c:pt idx="49">
                  <c:v>1.5283271800843124E-2</c:v>
                </c:pt>
                <c:pt idx="50">
                  <c:v>1.5482094432613579E-2</c:v>
                </c:pt>
                <c:pt idx="51">
                  <c:v>1.5812425237735558E-2</c:v>
                </c:pt>
                <c:pt idx="52">
                  <c:v>1.5619803481731975E-2</c:v>
                </c:pt>
                <c:pt idx="53">
                  <c:v>1.583532460417587E-2</c:v>
                </c:pt>
                <c:pt idx="54">
                  <c:v>1.5864938884968306E-2</c:v>
                </c:pt>
                <c:pt idx="55">
                  <c:v>1.7288173123911097E-2</c:v>
                </c:pt>
                <c:pt idx="56">
                  <c:v>1.728717867389484E-2</c:v>
                </c:pt>
                <c:pt idx="57">
                  <c:v>1.7210140439216728E-2</c:v>
                </c:pt>
                <c:pt idx="58">
                  <c:v>1.98506320768469E-2</c:v>
                </c:pt>
                <c:pt idx="59">
                  <c:v>1.9767032533557837E-2</c:v>
                </c:pt>
                <c:pt idx="60">
                  <c:v>1.8604778899769615E-2</c:v>
                </c:pt>
                <c:pt idx="61">
                  <c:v>1.7906390429492231E-2</c:v>
                </c:pt>
                <c:pt idx="62">
                  <c:v>1.7075933277537522E-2</c:v>
                </c:pt>
                <c:pt idx="63">
                  <c:v>1.670088108614055E-2</c:v>
                </c:pt>
                <c:pt idx="64">
                  <c:v>1.601455915492259E-2</c:v>
                </c:pt>
                <c:pt idx="65">
                  <c:v>1.6383431684092231E-2</c:v>
                </c:pt>
                <c:pt idx="66">
                  <c:v>1.5397934487683229E-2</c:v>
                </c:pt>
                <c:pt idx="67">
                  <c:v>1.5505439551202548E-2</c:v>
                </c:pt>
                <c:pt idx="68">
                  <c:v>1.6540374179229669E-2</c:v>
                </c:pt>
                <c:pt idx="69">
                  <c:v>1.4865107996546788E-2</c:v>
                </c:pt>
                <c:pt idx="70">
                  <c:v>1.6548072518291466E-2</c:v>
                </c:pt>
                <c:pt idx="71">
                  <c:v>1.8242113881746284E-2</c:v>
                </c:pt>
                <c:pt idx="72">
                  <c:v>2.0009283457561727E-2</c:v>
                </c:pt>
                <c:pt idx="73">
                  <c:v>2.1417130335425187E-2</c:v>
                </c:pt>
                <c:pt idx="74">
                  <c:v>2.2387564108061607E-2</c:v>
                </c:pt>
                <c:pt idx="75">
                  <c:v>2.340413482410883E-2</c:v>
                </c:pt>
                <c:pt idx="76">
                  <c:v>2.3559352111083464E-2</c:v>
                </c:pt>
                <c:pt idx="77">
                  <c:v>2.3666813740225907E-2</c:v>
                </c:pt>
                <c:pt idx="78">
                  <c:v>2.4243908754535037E-2</c:v>
                </c:pt>
                <c:pt idx="79">
                  <c:v>2.4713683053068536E-2</c:v>
                </c:pt>
                <c:pt idx="80">
                  <c:v>2.5360384556961841E-2</c:v>
                </c:pt>
                <c:pt idx="81">
                  <c:v>2.4523884055403469E-2</c:v>
                </c:pt>
                <c:pt idx="82">
                  <c:v>2.4210312730068087E-2</c:v>
                </c:pt>
                <c:pt idx="83">
                  <c:v>2.4641885536022392E-2</c:v>
                </c:pt>
                <c:pt idx="84">
                  <c:v>2.4767724396738421E-2</c:v>
                </c:pt>
                <c:pt idx="85">
                  <c:v>2.5462537860136129E-2</c:v>
                </c:pt>
                <c:pt idx="86">
                  <c:v>2.5347675001150295E-2</c:v>
                </c:pt>
                <c:pt idx="87">
                  <c:v>2.489937120800919E-2</c:v>
                </c:pt>
                <c:pt idx="88">
                  <c:v>2.4247798589518258E-2</c:v>
                </c:pt>
                <c:pt idx="89">
                  <c:v>2.2919234250097648E-2</c:v>
                </c:pt>
                <c:pt idx="90">
                  <c:v>1.8120867634820379E-2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415F-4220-BD20-0F8381FC569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Private Consumption, Education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2.6546712766519136E-2</c:v>
                </c:pt>
                <c:pt idx="1">
                  <c:v>1.5073772613807036E-2</c:v>
                </c:pt>
                <c:pt idx="2">
                  <c:v>8.5592001386052309E-3</c:v>
                </c:pt>
                <c:pt idx="3">
                  <c:v>5.1286083963958768E-3</c:v>
                </c:pt>
                <c:pt idx="4">
                  <c:v>3.544804793361749E-3</c:v>
                </c:pt>
                <c:pt idx="5">
                  <c:v>2.6610303660708351E-3</c:v>
                </c:pt>
                <c:pt idx="6">
                  <c:v>0</c:v>
                </c:pt>
                <c:pt idx="7">
                  <c:v>0</c:v>
                </c:pt>
                <c:pt idx="8">
                  <c:v>1.902825541269062E-3</c:v>
                </c:pt>
                <c:pt idx="9">
                  <c:v>2.0585538155628788E-3</c:v>
                </c:pt>
                <c:pt idx="10">
                  <c:v>2.2649598813952411E-3</c:v>
                </c:pt>
                <c:pt idx="11">
                  <c:v>2.8725819879229469E-3</c:v>
                </c:pt>
                <c:pt idx="12">
                  <c:v>3.5472981416924012E-3</c:v>
                </c:pt>
                <c:pt idx="13">
                  <c:v>3.8588700154142692E-3</c:v>
                </c:pt>
                <c:pt idx="14">
                  <c:v>3.8897136414527719E-3</c:v>
                </c:pt>
                <c:pt idx="15">
                  <c:v>3.7175326752029226E-3</c:v>
                </c:pt>
                <c:pt idx="16">
                  <c:v>3.4078138789973957E-3</c:v>
                </c:pt>
                <c:pt idx="17">
                  <c:v>3.3112950563871351E-3</c:v>
                </c:pt>
                <c:pt idx="18">
                  <c:v>3.5859060357749956E-3</c:v>
                </c:pt>
                <c:pt idx="19">
                  <c:v>3.9555843026351798E-3</c:v>
                </c:pt>
                <c:pt idx="20">
                  <c:v>4.4333960054001196E-3</c:v>
                </c:pt>
                <c:pt idx="21">
                  <c:v>5.1038185963090937E-3</c:v>
                </c:pt>
                <c:pt idx="22">
                  <c:v>5.7119773432695517E-3</c:v>
                </c:pt>
                <c:pt idx="23">
                  <c:v>6.3075766693510664E-3</c:v>
                </c:pt>
                <c:pt idx="24">
                  <c:v>6.9551945599564289E-3</c:v>
                </c:pt>
                <c:pt idx="25">
                  <c:v>7.6955799953215597E-3</c:v>
                </c:pt>
                <c:pt idx="26">
                  <c:v>8.3941246134601032E-3</c:v>
                </c:pt>
                <c:pt idx="27">
                  <c:v>9.0958673746830629E-3</c:v>
                </c:pt>
                <c:pt idx="28">
                  <c:v>9.7044918161628552E-3</c:v>
                </c:pt>
                <c:pt idx="29">
                  <c:v>1.0332677489244921E-2</c:v>
                </c:pt>
                <c:pt idx="30">
                  <c:v>1.0915863342258053E-2</c:v>
                </c:pt>
                <c:pt idx="31">
                  <c:v>1.1518317449656607E-2</c:v>
                </c:pt>
                <c:pt idx="32">
                  <c:v>1.2101768394999166E-2</c:v>
                </c:pt>
                <c:pt idx="33">
                  <c:v>1.2621321644791562E-2</c:v>
                </c:pt>
                <c:pt idx="34">
                  <c:v>1.3181206142306882E-2</c:v>
                </c:pt>
                <c:pt idx="35">
                  <c:v>1.3804593316367577E-2</c:v>
                </c:pt>
                <c:pt idx="36">
                  <c:v>1.4393772121778264E-2</c:v>
                </c:pt>
                <c:pt idx="37">
                  <c:v>1.4953401869722353E-2</c:v>
                </c:pt>
                <c:pt idx="38">
                  <c:v>1.5600564847964873E-2</c:v>
                </c:pt>
                <c:pt idx="39">
                  <c:v>1.6161887259273165E-2</c:v>
                </c:pt>
                <c:pt idx="40">
                  <c:v>1.6560227032984307E-2</c:v>
                </c:pt>
                <c:pt idx="41">
                  <c:v>1.7155756731347012E-2</c:v>
                </c:pt>
                <c:pt idx="42">
                  <c:v>1.7975540614862697E-2</c:v>
                </c:pt>
                <c:pt idx="43">
                  <c:v>1.8908077699626387E-2</c:v>
                </c:pt>
                <c:pt idx="44">
                  <c:v>2.0057794996111218E-2</c:v>
                </c:pt>
                <c:pt idx="45">
                  <c:v>2.1550195926673631E-2</c:v>
                </c:pt>
                <c:pt idx="46">
                  <c:v>2.3037101134630398E-2</c:v>
                </c:pt>
                <c:pt idx="47">
                  <c:v>2.4247659807808252E-2</c:v>
                </c:pt>
                <c:pt idx="48">
                  <c:v>2.5300687288173418E-2</c:v>
                </c:pt>
                <c:pt idx="49">
                  <c:v>2.6301067526553604E-2</c:v>
                </c:pt>
                <c:pt idx="50">
                  <c:v>2.7132293745459626E-2</c:v>
                </c:pt>
                <c:pt idx="51">
                  <c:v>2.807788122791946E-2</c:v>
                </c:pt>
                <c:pt idx="52">
                  <c:v>2.9254326476263911E-2</c:v>
                </c:pt>
                <c:pt idx="53">
                  <c:v>3.056090863505247E-2</c:v>
                </c:pt>
                <c:pt idx="54">
                  <c:v>3.170888067558545E-2</c:v>
                </c:pt>
                <c:pt idx="55">
                  <c:v>3.2816354328070577E-2</c:v>
                </c:pt>
                <c:pt idx="56">
                  <c:v>3.3619839613207927E-2</c:v>
                </c:pt>
                <c:pt idx="57">
                  <c:v>3.4321871701262441E-2</c:v>
                </c:pt>
                <c:pt idx="58">
                  <c:v>3.4856794154586548E-2</c:v>
                </c:pt>
                <c:pt idx="59">
                  <c:v>3.5457934123292269E-2</c:v>
                </c:pt>
                <c:pt idx="60">
                  <c:v>3.6002082215558777E-2</c:v>
                </c:pt>
                <c:pt idx="61">
                  <c:v>3.6421155974736011E-2</c:v>
                </c:pt>
                <c:pt idx="62">
                  <c:v>3.6701168375110352E-2</c:v>
                </c:pt>
                <c:pt idx="63">
                  <c:v>3.7020856001656915E-2</c:v>
                </c:pt>
                <c:pt idx="64">
                  <c:v>3.7230673420112576E-2</c:v>
                </c:pt>
                <c:pt idx="65">
                  <c:v>3.7339656516986064E-2</c:v>
                </c:pt>
                <c:pt idx="66">
                  <c:v>3.759646453367093E-2</c:v>
                </c:pt>
                <c:pt idx="67">
                  <c:v>3.7902115617703513E-2</c:v>
                </c:pt>
                <c:pt idx="68">
                  <c:v>3.7991525179824404E-2</c:v>
                </c:pt>
                <c:pt idx="69">
                  <c:v>3.8039877304155451E-2</c:v>
                </c:pt>
                <c:pt idx="70">
                  <c:v>3.8259898259204297E-2</c:v>
                </c:pt>
                <c:pt idx="71">
                  <c:v>3.8607984869062015E-2</c:v>
                </c:pt>
                <c:pt idx="72">
                  <c:v>3.9121349161048077E-2</c:v>
                </c:pt>
                <c:pt idx="73">
                  <c:v>4.0326224353378952E-2</c:v>
                </c:pt>
                <c:pt idx="74">
                  <c:v>4.2084205108801398E-2</c:v>
                </c:pt>
                <c:pt idx="75">
                  <c:v>4.3965160076594428E-2</c:v>
                </c:pt>
                <c:pt idx="76">
                  <c:v>4.5454474809220373E-2</c:v>
                </c:pt>
                <c:pt idx="77">
                  <c:v>4.6236670168736747E-2</c:v>
                </c:pt>
                <c:pt idx="78">
                  <c:v>4.57796912146387E-2</c:v>
                </c:pt>
                <c:pt idx="79">
                  <c:v>4.4024462477902614E-2</c:v>
                </c:pt>
                <c:pt idx="80">
                  <c:v>4.2259030272172732E-2</c:v>
                </c:pt>
                <c:pt idx="81">
                  <c:v>4.0363291987681557E-2</c:v>
                </c:pt>
                <c:pt idx="82">
                  <c:v>3.8862548338211463E-2</c:v>
                </c:pt>
                <c:pt idx="83">
                  <c:v>3.7414984177176147E-2</c:v>
                </c:pt>
                <c:pt idx="84">
                  <c:v>3.627688352197804E-2</c:v>
                </c:pt>
                <c:pt idx="85">
                  <c:v>3.3875306687908203E-2</c:v>
                </c:pt>
                <c:pt idx="86">
                  <c:v>2.8099206237798775E-2</c:v>
                </c:pt>
                <c:pt idx="87">
                  <c:v>2.2317985513967454E-2</c:v>
                </c:pt>
                <c:pt idx="88">
                  <c:v>1.7851961925733316E-2</c:v>
                </c:pt>
                <c:pt idx="89">
                  <c:v>1.4279629509541437E-2</c:v>
                </c:pt>
                <c:pt idx="90">
                  <c:v>0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415F-4220-BD20-0F8381FC5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670128"/>
        <c:axId val="225670672"/>
      </c:lineChart>
      <c:catAx>
        <c:axId val="22567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70672"/>
        <c:crosses val="autoZero"/>
        <c:auto val="1"/>
        <c:lblAlgn val="ctr"/>
        <c:lblOffset val="100"/>
        <c:tickLblSkip val="10"/>
        <c:noMultiLvlLbl val="0"/>
      </c:catAx>
      <c:valAx>
        <c:axId val="225670672"/>
        <c:scaling>
          <c:orientation val="minMax"/>
          <c:max val="0.12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567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400" b="0" i="0" baseline="0" dirty="0">
                <a:effectLst/>
              </a:rPr>
              <a:t>El Salvador (2010), Costa Rica (2013, México (2004) y Alemania (2003)</a:t>
            </a:r>
            <a:endParaRPr lang="es-SV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Consumption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0.32138898312139347</c:v>
                </c:pt>
                <c:pt idx="1">
                  <c:v>0.32947471542243578</c:v>
                </c:pt>
                <c:pt idx="2">
                  <c:v>0.3233701642401195</c:v>
                </c:pt>
                <c:pt idx="3">
                  <c:v>0.33730101457781275</c:v>
                </c:pt>
                <c:pt idx="4">
                  <c:v>0.35826929278152486</c:v>
                </c:pt>
                <c:pt idx="5">
                  <c:v>0.3959179636084636</c:v>
                </c:pt>
                <c:pt idx="6">
                  <c:v>0.43493974452738898</c:v>
                </c:pt>
                <c:pt idx="7">
                  <c:v>0.46360445182414312</c:v>
                </c:pt>
                <c:pt idx="8">
                  <c:v>0.48191121362228378</c:v>
                </c:pt>
                <c:pt idx="9">
                  <c:v>0.50332413479848093</c:v>
                </c:pt>
                <c:pt idx="10">
                  <c:v>0.52603485108001435</c:v>
                </c:pt>
                <c:pt idx="11">
                  <c:v>0.5489455298425483</c:v>
                </c:pt>
                <c:pt idx="12">
                  <c:v>0.5782225691468158</c:v>
                </c:pt>
                <c:pt idx="13">
                  <c:v>0.6166752922861678</c:v>
                </c:pt>
                <c:pt idx="14">
                  <c:v>0.63450670480069082</c:v>
                </c:pt>
                <c:pt idx="15">
                  <c:v>0.67954010188094849</c:v>
                </c:pt>
                <c:pt idx="16">
                  <c:v>0.71000839915590375</c:v>
                </c:pt>
                <c:pt idx="17">
                  <c:v>0.7373013083805503</c:v>
                </c:pt>
                <c:pt idx="18">
                  <c:v>0.77754129974667752</c:v>
                </c:pt>
                <c:pt idx="19">
                  <c:v>0.83001243933605839</c:v>
                </c:pt>
                <c:pt idx="20">
                  <c:v>0.87621347522592319</c:v>
                </c:pt>
                <c:pt idx="21">
                  <c:v>0.92017771628703415</c:v>
                </c:pt>
                <c:pt idx="22">
                  <c:v>0.96396790445606295</c:v>
                </c:pt>
                <c:pt idx="23">
                  <c:v>0.98030412735476524</c:v>
                </c:pt>
                <c:pt idx="24">
                  <c:v>0.99808450566057771</c:v>
                </c:pt>
                <c:pt idx="25">
                  <c:v>1.025490027120417</c:v>
                </c:pt>
                <c:pt idx="26">
                  <c:v>1.0461487275080239</c:v>
                </c:pt>
                <c:pt idx="27">
                  <c:v>1.0430079229557676</c:v>
                </c:pt>
                <c:pt idx="28">
                  <c:v>1.0633849595909999</c:v>
                </c:pt>
                <c:pt idx="29">
                  <c:v>1.0648175899689014</c:v>
                </c:pt>
                <c:pt idx="30">
                  <c:v>1.0650569747220793</c:v>
                </c:pt>
                <c:pt idx="31">
                  <c:v>1.0641190319035438</c:v>
                </c:pt>
                <c:pt idx="32">
                  <c:v>1.0673787845134202</c:v>
                </c:pt>
                <c:pt idx="33">
                  <c:v>1.0697575073717223</c:v>
                </c:pt>
                <c:pt idx="34">
                  <c:v>1.0642405086832194</c:v>
                </c:pt>
                <c:pt idx="35">
                  <c:v>1.0673168756785125</c:v>
                </c:pt>
                <c:pt idx="36">
                  <c:v>1.0670636306128856</c:v>
                </c:pt>
                <c:pt idx="37">
                  <c:v>1.0651827856528533</c:v>
                </c:pt>
                <c:pt idx="38">
                  <c:v>1.0635555670291872</c:v>
                </c:pt>
                <c:pt idx="39">
                  <c:v>1.0623132476562176</c:v>
                </c:pt>
                <c:pt idx="40">
                  <c:v>1.0613764579012996</c:v>
                </c:pt>
                <c:pt idx="41">
                  <c:v>1.061656502374456</c:v>
                </c:pt>
                <c:pt idx="42">
                  <c:v>1.0641482249062963</c:v>
                </c:pt>
                <c:pt idx="43">
                  <c:v>1.0669315724490376</c:v>
                </c:pt>
                <c:pt idx="44">
                  <c:v>1.0693872817175851</c:v>
                </c:pt>
                <c:pt idx="45">
                  <c:v>1.0727302494679223</c:v>
                </c:pt>
                <c:pt idx="46">
                  <c:v>1.0782701597238793</c:v>
                </c:pt>
                <c:pt idx="47">
                  <c:v>1.0826288467183764</c:v>
                </c:pt>
                <c:pt idx="48">
                  <c:v>1.087316371588144</c:v>
                </c:pt>
                <c:pt idx="49">
                  <c:v>1.0912125491515583</c:v>
                </c:pt>
                <c:pt idx="50">
                  <c:v>1.0957621941898426</c:v>
                </c:pt>
                <c:pt idx="51">
                  <c:v>1.100877631816364</c:v>
                </c:pt>
                <c:pt idx="52">
                  <c:v>1.1055280694168288</c:v>
                </c:pt>
                <c:pt idx="53">
                  <c:v>1.1120513417315774</c:v>
                </c:pt>
                <c:pt idx="54">
                  <c:v>1.1182146287072567</c:v>
                </c:pt>
                <c:pt idx="55">
                  <c:v>1.1225675910338664</c:v>
                </c:pt>
                <c:pt idx="56">
                  <c:v>1.124683923935925</c:v>
                </c:pt>
                <c:pt idx="57">
                  <c:v>1.1262769627599625</c:v>
                </c:pt>
                <c:pt idx="58">
                  <c:v>1.1276997473819279</c:v>
                </c:pt>
                <c:pt idx="59">
                  <c:v>1.1296592171510185</c:v>
                </c:pt>
                <c:pt idx="60">
                  <c:v>1.1300386470730874</c:v>
                </c:pt>
                <c:pt idx="61">
                  <c:v>1.1314292479598438</c:v>
                </c:pt>
                <c:pt idx="62">
                  <c:v>1.1328114664974369</c:v>
                </c:pt>
                <c:pt idx="63">
                  <c:v>1.1320778287213902</c:v>
                </c:pt>
                <c:pt idx="64">
                  <c:v>1.1305113305173737</c:v>
                </c:pt>
                <c:pt idx="65">
                  <c:v>1.1292484074142821</c:v>
                </c:pt>
                <c:pt idx="66">
                  <c:v>1.1265779143257777</c:v>
                </c:pt>
                <c:pt idx="67">
                  <c:v>1.1251853510161478</c:v>
                </c:pt>
                <c:pt idx="68">
                  <c:v>1.1238061882513182</c:v>
                </c:pt>
                <c:pt idx="69">
                  <c:v>1.1221156450448071</c:v>
                </c:pt>
                <c:pt idx="70">
                  <c:v>1.1214607564954295</c:v>
                </c:pt>
                <c:pt idx="71">
                  <c:v>1.1220012918601801</c:v>
                </c:pt>
                <c:pt idx="72">
                  <c:v>1.1197563641903088</c:v>
                </c:pt>
                <c:pt idx="73">
                  <c:v>1.1164363932326535</c:v>
                </c:pt>
                <c:pt idx="74">
                  <c:v>1.1102925518211879</c:v>
                </c:pt>
                <c:pt idx="75">
                  <c:v>1.1039499450066697</c:v>
                </c:pt>
                <c:pt idx="76">
                  <c:v>1.0960663035744218</c:v>
                </c:pt>
                <c:pt idx="77">
                  <c:v>1.0848022485598363</c:v>
                </c:pt>
                <c:pt idx="78">
                  <c:v>1.0749124502528744</c:v>
                </c:pt>
                <c:pt idx="79">
                  <c:v>1.0677607364853097</c:v>
                </c:pt>
                <c:pt idx="80">
                  <c:v>1.0584062591051566</c:v>
                </c:pt>
                <c:pt idx="81">
                  <c:v>1.0423797121437122</c:v>
                </c:pt>
                <c:pt idx="82">
                  <c:v>1.0330659970902223</c:v>
                </c:pt>
                <c:pt idx="83">
                  <c:v>1.028568824716616</c:v>
                </c:pt>
                <c:pt idx="84">
                  <c:v>1.0230446323465276</c:v>
                </c:pt>
                <c:pt idx="85">
                  <c:v>1.0244718464372831</c:v>
                </c:pt>
                <c:pt idx="86">
                  <c:v>1.0421710224878249</c:v>
                </c:pt>
                <c:pt idx="87">
                  <c:v>1.0586719711629884</c:v>
                </c:pt>
                <c:pt idx="88">
                  <c:v>1.0677059848869825</c:v>
                </c:pt>
                <c:pt idx="89">
                  <c:v>1.0839454547308165</c:v>
                </c:pt>
                <c:pt idx="90">
                  <c:v>1.1001849245746502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2BB-4D05-94EC-80C4B32D91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Consumption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0.17322928928621537</c:v>
                </c:pt>
                <c:pt idx="1">
                  <c:v>0.18377690450455403</c:v>
                </c:pt>
                <c:pt idx="2">
                  <c:v>0.21628842017483435</c:v>
                </c:pt>
                <c:pt idx="3">
                  <c:v>0.22126960487776368</c:v>
                </c:pt>
                <c:pt idx="4">
                  <c:v>0.26842476221199713</c:v>
                </c:pt>
                <c:pt idx="5">
                  <c:v>0.29780437969536883</c:v>
                </c:pt>
                <c:pt idx="6">
                  <c:v>0.31357755271982901</c:v>
                </c:pt>
                <c:pt idx="7">
                  <c:v>0.3327304682432512</c:v>
                </c:pt>
                <c:pt idx="8">
                  <c:v>0.35327880972526182</c:v>
                </c:pt>
                <c:pt idx="9">
                  <c:v>0.36018755670382402</c:v>
                </c:pt>
                <c:pt idx="10">
                  <c:v>0.37289947064151635</c:v>
                </c:pt>
                <c:pt idx="11">
                  <c:v>0.37724976313555397</c:v>
                </c:pt>
                <c:pt idx="12">
                  <c:v>0.38886564287816316</c:v>
                </c:pt>
                <c:pt idx="13">
                  <c:v>0.38779286578238459</c:v>
                </c:pt>
                <c:pt idx="14">
                  <c:v>0.39293615593871228</c:v>
                </c:pt>
                <c:pt idx="15">
                  <c:v>0.41398869050650705</c:v>
                </c:pt>
                <c:pt idx="16">
                  <c:v>0.43719563084842861</c:v>
                </c:pt>
                <c:pt idx="17">
                  <c:v>0.45281364083719478</c:v>
                </c:pt>
                <c:pt idx="18">
                  <c:v>0.482781107539689</c:v>
                </c:pt>
                <c:pt idx="19">
                  <c:v>0.51661029409027159</c:v>
                </c:pt>
                <c:pt idx="20">
                  <c:v>0.53451097102025569</c:v>
                </c:pt>
                <c:pt idx="21">
                  <c:v>0.54484423909197177</c:v>
                </c:pt>
                <c:pt idx="22">
                  <c:v>0.56424864369673511</c:v>
                </c:pt>
                <c:pt idx="23">
                  <c:v>0.5793006730821495</c:v>
                </c:pt>
                <c:pt idx="24">
                  <c:v>0.59565457934758692</c:v>
                </c:pt>
                <c:pt idx="25">
                  <c:v>0.61862738665242489</c:v>
                </c:pt>
                <c:pt idx="26">
                  <c:v>0.6312563386985528</c:v>
                </c:pt>
                <c:pt idx="27">
                  <c:v>0.61509890285414903</c:v>
                </c:pt>
                <c:pt idx="28">
                  <c:v>0.63338262768097675</c:v>
                </c:pt>
                <c:pt idx="29">
                  <c:v>0.64776037474684667</c:v>
                </c:pt>
                <c:pt idx="30">
                  <c:v>0.65627177885247623</c:v>
                </c:pt>
                <c:pt idx="31">
                  <c:v>0.65718435965972521</c:v>
                </c:pt>
                <c:pt idx="32">
                  <c:v>0.65187115383008154</c:v>
                </c:pt>
                <c:pt idx="33">
                  <c:v>0.64481366555220199</c:v>
                </c:pt>
                <c:pt idx="34">
                  <c:v>0.63985226673973372</c:v>
                </c:pt>
                <c:pt idx="35">
                  <c:v>0.63840199568127687</c:v>
                </c:pt>
                <c:pt idx="36">
                  <c:v>0.63730943269504414</c:v>
                </c:pt>
                <c:pt idx="37">
                  <c:v>0.63542959954112754</c:v>
                </c:pt>
                <c:pt idx="38">
                  <c:v>0.63298656275093901</c:v>
                </c:pt>
                <c:pt idx="39">
                  <c:v>0.63016967676736713</c:v>
                </c:pt>
                <c:pt idx="40">
                  <c:v>0.62714104704381013</c:v>
                </c:pt>
                <c:pt idx="41">
                  <c:v>0.62404577011028883</c:v>
                </c:pt>
                <c:pt idx="42">
                  <c:v>0.62102061159558575</c:v>
                </c:pt>
                <c:pt idx="43">
                  <c:v>0.61819470046899638</c:v>
                </c:pt>
                <c:pt idx="44">
                  <c:v>0.61568276018309143</c:v>
                </c:pt>
                <c:pt idx="45">
                  <c:v>0.61357278588227293</c:v>
                </c:pt>
                <c:pt idx="46">
                  <c:v>0.61191806062242415</c:v>
                </c:pt>
                <c:pt idx="47">
                  <c:v>0.6107357668873582</c:v>
                </c:pt>
                <c:pt idx="48">
                  <c:v>0.61001948294070374</c:v>
                </c:pt>
                <c:pt idx="49">
                  <c:v>0.60975775379324859</c:v>
                </c:pt>
                <c:pt idx="50">
                  <c:v>0.60995578625826741</c:v>
                </c:pt>
                <c:pt idx="51">
                  <c:v>0.61064690394074328</c:v>
                </c:pt>
                <c:pt idx="52">
                  <c:v>0.61189220011647338</c:v>
                </c:pt>
                <c:pt idx="53">
                  <c:v>0.61376387592958737</c:v>
                </c:pt>
                <c:pt idx="54">
                  <c:v>0.61631625579862226</c:v>
                </c:pt>
                <c:pt idx="55">
                  <c:v>0.61864543693845819</c:v>
                </c:pt>
                <c:pt idx="56">
                  <c:v>0.62210050466950795</c:v>
                </c:pt>
                <c:pt idx="57">
                  <c:v>0.62586884899947182</c:v>
                </c:pt>
                <c:pt idx="58">
                  <c:v>0.62968683161602235</c:v>
                </c:pt>
                <c:pt idx="59">
                  <c:v>0.63322798532661051</c:v>
                </c:pt>
                <c:pt idx="60">
                  <c:v>0.63429399356512384</c:v>
                </c:pt>
                <c:pt idx="61">
                  <c:v>0.63610752662996495</c:v>
                </c:pt>
                <c:pt idx="62">
                  <c:v>0.63696734506265851</c:v>
                </c:pt>
                <c:pt idx="63">
                  <c:v>0.63675230367426383</c:v>
                </c:pt>
                <c:pt idx="64">
                  <c:v>0.63542352492563614</c:v>
                </c:pt>
                <c:pt idx="65">
                  <c:v>0.63301658870750888</c:v>
                </c:pt>
                <c:pt idx="66">
                  <c:v>0.62962122576871726</c:v>
                </c:pt>
                <c:pt idx="67">
                  <c:v>0.62535667213332935</c:v>
                </c:pt>
                <c:pt idx="68">
                  <c:v>0.62035223033109022</c:v>
                </c:pt>
                <c:pt idx="69">
                  <c:v>0.61473685577086479</c:v>
                </c:pt>
                <c:pt idx="70">
                  <c:v>0.60864488423522867</c:v>
                </c:pt>
                <c:pt idx="71">
                  <c:v>0.60222852823235307</c:v>
                </c:pt>
                <c:pt idx="72">
                  <c:v>0.59567384455671668</c:v>
                </c:pt>
                <c:pt idx="73">
                  <c:v>0.58920732958592481</c:v>
                </c:pt>
                <c:pt idx="74">
                  <c:v>0.58309175383009371</c:v>
                </c:pt>
                <c:pt idx="75">
                  <c:v>0.57760776452492457</c:v>
                </c:pt>
                <c:pt idx="76">
                  <c:v>0.57302889292796866</c:v>
                </c:pt>
                <c:pt idx="77">
                  <c:v>0.56959170192250608</c:v>
                </c:pt>
                <c:pt idx="78">
                  <c:v>0.56747183467645879</c:v>
                </c:pt>
                <c:pt idx="79">
                  <c:v>0.56676613791680175</c:v>
                </c:pt>
                <c:pt idx="80">
                  <c:v>0.56748485170965279</c:v>
                </c:pt>
                <c:pt idx="81">
                  <c:v>0.56955230370203347</c:v>
                </c:pt>
                <c:pt idx="82">
                  <c:v>0.57281662850665582</c:v>
                </c:pt>
                <c:pt idx="83">
                  <c:v>0.57706452033955302</c:v>
                </c:pt>
                <c:pt idx="84">
                  <c:v>0.58203806838300576</c:v>
                </c:pt>
                <c:pt idx="85">
                  <c:v>0.58745471623644185</c:v>
                </c:pt>
                <c:pt idx="86">
                  <c:v>0.5930232294771659</c:v>
                </c:pt>
                <c:pt idx="87">
                  <c:v>0.59845931610017611</c:v>
                </c:pt>
                <c:pt idx="88">
                  <c:v>0.60349794930960787</c:v>
                </c:pt>
                <c:pt idx="89">
                  <c:v>0.60790725235413312</c:v>
                </c:pt>
                <c:pt idx="90">
                  <c:v>0.61150220980192715</c:v>
                </c:pt>
                <c:pt idx="91">
                  <c:v>0.61649120472477215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82BB-4D05-94EC-80C4B32D91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Private Consumption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0.25770889073160186</c:v>
                </c:pt>
                <c:pt idx="1">
                  <c:v>0.2583949345844706</c:v>
                </c:pt>
                <c:pt idx="2">
                  <c:v>0.26791167066879346</c:v>
                </c:pt>
                <c:pt idx="3">
                  <c:v>0.27855774876351919</c:v>
                </c:pt>
                <c:pt idx="4">
                  <c:v>0.29049407296237384</c:v>
                </c:pt>
                <c:pt idx="5">
                  <c:v>0.34764653196995982</c:v>
                </c:pt>
                <c:pt idx="6">
                  <c:v>0.37392796591276384</c:v>
                </c:pt>
                <c:pt idx="7">
                  <c:v>0.43624156140053322</c:v>
                </c:pt>
                <c:pt idx="8">
                  <c:v>0.36979351597438237</c:v>
                </c:pt>
                <c:pt idx="9">
                  <c:v>0.39990136939496751</c:v>
                </c:pt>
                <c:pt idx="10">
                  <c:v>0.42029986709213796</c:v>
                </c:pt>
                <c:pt idx="11">
                  <c:v>0.433577910157534</c:v>
                </c:pt>
                <c:pt idx="12">
                  <c:v>0.50823232846405475</c:v>
                </c:pt>
                <c:pt idx="13">
                  <c:v>0.49175300868689154</c:v>
                </c:pt>
                <c:pt idx="14">
                  <c:v>0.52854645822212143</c:v>
                </c:pt>
                <c:pt idx="15">
                  <c:v>0.56582975007284853</c:v>
                </c:pt>
                <c:pt idx="16">
                  <c:v>0.59419004053649682</c:v>
                </c:pt>
                <c:pt idx="17">
                  <c:v>0.60994144622957069</c:v>
                </c:pt>
                <c:pt idx="18">
                  <c:v>0.64146818018856788</c:v>
                </c:pt>
                <c:pt idx="19">
                  <c:v>0.67390415019966299</c:v>
                </c:pt>
                <c:pt idx="20">
                  <c:v>0.72376425668976141</c:v>
                </c:pt>
                <c:pt idx="21">
                  <c:v>0.73221281051177822</c:v>
                </c:pt>
                <c:pt idx="22">
                  <c:v>0.74320857149449948</c:v>
                </c:pt>
                <c:pt idx="23">
                  <c:v>0.7649783658673317</c:v>
                </c:pt>
                <c:pt idx="24">
                  <c:v>0.76559109407835368</c:v>
                </c:pt>
                <c:pt idx="25">
                  <c:v>0.78229096462816461</c:v>
                </c:pt>
                <c:pt idx="26">
                  <c:v>0.79452464515917565</c:v>
                </c:pt>
                <c:pt idx="27">
                  <c:v>0.79466484141956828</c:v>
                </c:pt>
                <c:pt idx="28">
                  <c:v>0.80425404252878585</c:v>
                </c:pt>
                <c:pt idx="29">
                  <c:v>0.8061541539097502</c:v>
                </c:pt>
                <c:pt idx="30">
                  <c:v>0.81093589862838455</c:v>
                </c:pt>
                <c:pt idx="31">
                  <c:v>0.81414117242498096</c:v>
                </c:pt>
                <c:pt idx="32">
                  <c:v>0.82019484278067467</c:v>
                </c:pt>
                <c:pt idx="33">
                  <c:v>0.82364052337229732</c:v>
                </c:pt>
                <c:pt idx="34">
                  <c:v>0.82753851562834513</c:v>
                </c:pt>
                <c:pt idx="35">
                  <c:v>0.82992399917855364</c:v>
                </c:pt>
                <c:pt idx="36">
                  <c:v>0.84028917669874581</c:v>
                </c:pt>
                <c:pt idx="37">
                  <c:v>0.83235327380975344</c:v>
                </c:pt>
                <c:pt idx="38">
                  <c:v>0.83131642765866254</c:v>
                </c:pt>
                <c:pt idx="39">
                  <c:v>0.83231877008894373</c:v>
                </c:pt>
                <c:pt idx="40">
                  <c:v>0.83618984832673626</c:v>
                </c:pt>
                <c:pt idx="41">
                  <c:v>0.84444546254069308</c:v>
                </c:pt>
                <c:pt idx="42">
                  <c:v>0.84522332328042382</c:v>
                </c:pt>
                <c:pt idx="43">
                  <c:v>0.83847507680446642</c:v>
                </c:pt>
                <c:pt idx="44">
                  <c:v>0.843086098130572</c:v>
                </c:pt>
                <c:pt idx="45">
                  <c:v>0.8360098041015408</c:v>
                </c:pt>
                <c:pt idx="46">
                  <c:v>0.84061276077279767</c:v>
                </c:pt>
                <c:pt idx="47">
                  <c:v>0.83882140488442225</c:v>
                </c:pt>
                <c:pt idx="48">
                  <c:v>0.84277224112659843</c:v>
                </c:pt>
                <c:pt idx="49">
                  <c:v>0.84814966532050207</c:v>
                </c:pt>
                <c:pt idx="50">
                  <c:v>0.85437732152693158</c:v>
                </c:pt>
                <c:pt idx="51">
                  <c:v>0.85195899062182046</c:v>
                </c:pt>
                <c:pt idx="52">
                  <c:v>0.84473021330603137</c:v>
                </c:pt>
                <c:pt idx="53">
                  <c:v>0.84690732975323035</c:v>
                </c:pt>
                <c:pt idx="54">
                  <c:v>0.85225615410872979</c:v>
                </c:pt>
                <c:pt idx="55">
                  <c:v>0.84754129198213324</c:v>
                </c:pt>
                <c:pt idx="56">
                  <c:v>0.85881917668457219</c:v>
                </c:pt>
                <c:pt idx="57">
                  <c:v>0.85375814961182195</c:v>
                </c:pt>
                <c:pt idx="58">
                  <c:v>0.85223171961236288</c:v>
                </c:pt>
                <c:pt idx="59">
                  <c:v>0.84135245500161981</c:v>
                </c:pt>
                <c:pt idx="60">
                  <c:v>0.82950412042476207</c:v>
                </c:pt>
                <c:pt idx="61">
                  <c:v>0.81197083521282631</c:v>
                </c:pt>
                <c:pt idx="62">
                  <c:v>0.80414029706420365</c:v>
                </c:pt>
                <c:pt idx="63">
                  <c:v>0.80001492839917254</c:v>
                </c:pt>
                <c:pt idx="64">
                  <c:v>0.7891389875740239</c:v>
                </c:pt>
                <c:pt idx="65">
                  <c:v>0.7742610472558622</c:v>
                </c:pt>
                <c:pt idx="66">
                  <c:v>0.76243215978727519</c:v>
                </c:pt>
                <c:pt idx="67">
                  <c:v>0.76456379152755938</c:v>
                </c:pt>
                <c:pt idx="68">
                  <c:v>0.75324979107274903</c:v>
                </c:pt>
                <c:pt idx="69">
                  <c:v>0.72984016198297952</c:v>
                </c:pt>
                <c:pt idx="70">
                  <c:v>0.73348408535721887</c:v>
                </c:pt>
                <c:pt idx="71">
                  <c:v>0.7387928885081404</c:v>
                </c:pt>
                <c:pt idx="72">
                  <c:v>0.73825990862871071</c:v>
                </c:pt>
                <c:pt idx="73">
                  <c:v>0.74358375470728855</c:v>
                </c:pt>
                <c:pt idx="74">
                  <c:v>0.7350938674918267</c:v>
                </c:pt>
                <c:pt idx="75">
                  <c:v>0.72522199452823422</c:v>
                </c:pt>
                <c:pt idx="76">
                  <c:v>0.7352650391142882</c:v>
                </c:pt>
                <c:pt idx="77">
                  <c:v>0.73342300051835063</c:v>
                </c:pt>
                <c:pt idx="78">
                  <c:v>0.70841840587858151</c:v>
                </c:pt>
                <c:pt idx="79">
                  <c:v>0.70755278683768341</c:v>
                </c:pt>
                <c:pt idx="80">
                  <c:v>0.70721141294614853</c:v>
                </c:pt>
                <c:pt idx="81">
                  <c:v>0.69484217102112511</c:v>
                </c:pt>
                <c:pt idx="82">
                  <c:v>0.67577090649442251</c:v>
                </c:pt>
                <c:pt idx="83">
                  <c:v>0.68807208429490785</c:v>
                </c:pt>
                <c:pt idx="84">
                  <c:v>0.68830373357999308</c:v>
                </c:pt>
                <c:pt idx="85">
                  <c:v>0.7062789136709503</c:v>
                </c:pt>
                <c:pt idx="86">
                  <c:v>0.70402011030178824</c:v>
                </c:pt>
                <c:pt idx="87">
                  <c:v>0.69251045129629574</c:v>
                </c:pt>
                <c:pt idx="88">
                  <c:v>0.69094391410648615</c:v>
                </c:pt>
                <c:pt idx="89">
                  <c:v>0.68848205223163939</c:v>
                </c:pt>
                <c:pt idx="90">
                  <c:v>0.62896967093883704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82BB-4D05-94EC-80C4B32D91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Private Consumption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0.17692905453240335</c:v>
                </c:pt>
                <c:pt idx="1">
                  <c:v>0.17045844567485519</c:v>
                </c:pt>
                <c:pt idx="2">
                  <c:v>0.16912137421399753</c:v>
                </c:pt>
                <c:pt idx="3">
                  <c:v>0.18018135169045293</c:v>
                </c:pt>
                <c:pt idx="4">
                  <c:v>0.18146569414745581</c:v>
                </c:pt>
                <c:pt idx="5">
                  <c:v>0.18620379382671534</c:v>
                </c:pt>
                <c:pt idx="6">
                  <c:v>0.19436815944025357</c:v>
                </c:pt>
                <c:pt idx="7">
                  <c:v>0.20338530145726741</c:v>
                </c:pt>
                <c:pt idx="8">
                  <c:v>0.21536334146354211</c:v>
                </c:pt>
                <c:pt idx="9">
                  <c:v>0.23258006351568128</c:v>
                </c:pt>
                <c:pt idx="10">
                  <c:v>0.24350361842247709</c:v>
                </c:pt>
                <c:pt idx="11">
                  <c:v>0.25483754179840662</c:v>
                </c:pt>
                <c:pt idx="12">
                  <c:v>0.26674180876921183</c:v>
                </c:pt>
                <c:pt idx="13">
                  <c:v>0.28005103314511914</c:v>
                </c:pt>
                <c:pt idx="14">
                  <c:v>0.2933028819485371</c:v>
                </c:pt>
                <c:pt idx="15">
                  <c:v>0.30865771644847978</c:v>
                </c:pt>
                <c:pt idx="16">
                  <c:v>0.32400139236288661</c:v>
                </c:pt>
                <c:pt idx="17">
                  <c:v>0.34204059319545888</c:v>
                </c:pt>
                <c:pt idx="18">
                  <c:v>0.36220189043777451</c:v>
                </c:pt>
                <c:pt idx="19">
                  <c:v>0.37623193600926019</c:v>
                </c:pt>
                <c:pt idx="20">
                  <c:v>0.39153457436019318</c:v>
                </c:pt>
                <c:pt idx="21">
                  <c:v>0.40493854884565361</c:v>
                </c:pt>
                <c:pt idx="22">
                  <c:v>0.42260254077350412</c:v>
                </c:pt>
                <c:pt idx="23">
                  <c:v>0.44000167808635915</c:v>
                </c:pt>
                <c:pt idx="24">
                  <c:v>0.45072564304159918</c:v>
                </c:pt>
                <c:pt idx="25">
                  <c:v>0.46293224948721157</c:v>
                </c:pt>
                <c:pt idx="26">
                  <c:v>0.46924958296036001</c:v>
                </c:pt>
                <c:pt idx="27">
                  <c:v>0.47566926515797131</c:v>
                </c:pt>
                <c:pt idx="28">
                  <c:v>0.47829418638626831</c:v>
                </c:pt>
                <c:pt idx="29">
                  <c:v>0.48229547702752257</c:v>
                </c:pt>
                <c:pt idx="30">
                  <c:v>0.48349119955481601</c:v>
                </c:pt>
                <c:pt idx="31">
                  <c:v>0.48486752229015495</c:v>
                </c:pt>
                <c:pt idx="32">
                  <c:v>0.48402944960469824</c:v>
                </c:pt>
                <c:pt idx="33">
                  <c:v>0.48370829313748698</c:v>
                </c:pt>
                <c:pt idx="34">
                  <c:v>0.48119533598502146</c:v>
                </c:pt>
                <c:pt idx="35">
                  <c:v>0.47764829364069938</c:v>
                </c:pt>
                <c:pt idx="36">
                  <c:v>0.47374020507525338</c:v>
                </c:pt>
                <c:pt idx="37">
                  <c:v>0.46887085548984492</c:v>
                </c:pt>
                <c:pt idx="38">
                  <c:v>0.46463811369230251</c:v>
                </c:pt>
                <c:pt idx="39">
                  <c:v>0.46043462493302895</c:v>
                </c:pt>
                <c:pt idx="40">
                  <c:v>0.45765025288246813</c:v>
                </c:pt>
                <c:pt idx="41">
                  <c:v>0.45648183983368923</c:v>
                </c:pt>
                <c:pt idx="42">
                  <c:v>0.45737672856869521</c:v>
                </c:pt>
                <c:pt idx="43">
                  <c:v>0.46011950167384591</c:v>
                </c:pt>
                <c:pt idx="44">
                  <c:v>0.46563155099932502</c:v>
                </c:pt>
                <c:pt idx="45">
                  <c:v>0.47235960111400072</c:v>
                </c:pt>
                <c:pt idx="46">
                  <c:v>0.47983490384990513</c:v>
                </c:pt>
                <c:pt idx="47">
                  <c:v>0.4870365131037197</c:v>
                </c:pt>
                <c:pt idx="48">
                  <c:v>0.49432795482355074</c:v>
                </c:pt>
                <c:pt idx="49">
                  <c:v>0.50204029397418737</c:v>
                </c:pt>
                <c:pt idx="50">
                  <c:v>0.50968683026617112</c:v>
                </c:pt>
                <c:pt idx="51">
                  <c:v>0.51767225842214881</c:v>
                </c:pt>
                <c:pt idx="52">
                  <c:v>0.52630111974142846</c:v>
                </c:pt>
                <c:pt idx="53">
                  <c:v>0.5354469266848314</c:v>
                </c:pt>
                <c:pt idx="54">
                  <c:v>0.54474012942497874</c:v>
                </c:pt>
                <c:pt idx="55">
                  <c:v>0.55347663083735554</c:v>
                </c:pt>
                <c:pt idx="56">
                  <c:v>0.55851928824266306</c:v>
                </c:pt>
                <c:pt idx="57">
                  <c:v>0.56232516855587211</c:v>
                </c:pt>
                <c:pt idx="58">
                  <c:v>0.56543917901419338</c:v>
                </c:pt>
                <c:pt idx="59">
                  <c:v>0.5671519722589049</c:v>
                </c:pt>
                <c:pt idx="60">
                  <c:v>0.56768802521626005</c:v>
                </c:pt>
                <c:pt idx="61">
                  <c:v>0.56796575599065213</c:v>
                </c:pt>
                <c:pt idx="62">
                  <c:v>0.56792603537125985</c:v>
                </c:pt>
                <c:pt idx="63">
                  <c:v>0.56780689004122975</c:v>
                </c:pt>
                <c:pt idx="64">
                  <c:v>0.56648674788420306</c:v>
                </c:pt>
                <c:pt idx="65">
                  <c:v>0.56442071057606213</c:v>
                </c:pt>
                <c:pt idx="66">
                  <c:v>0.5613982262949172</c:v>
                </c:pt>
                <c:pt idx="67">
                  <c:v>0.55731235010946034</c:v>
                </c:pt>
                <c:pt idx="68">
                  <c:v>0.55225588718370611</c:v>
                </c:pt>
                <c:pt idx="69">
                  <c:v>0.54675828905746948</c:v>
                </c:pt>
                <c:pt idx="70">
                  <c:v>0.54105151303999433</c:v>
                </c:pt>
                <c:pt idx="71">
                  <c:v>0.53499271009217453</c:v>
                </c:pt>
                <c:pt idx="72">
                  <c:v>0.52942044029349822</c:v>
                </c:pt>
                <c:pt idx="73">
                  <c:v>0.52486419641962068</c:v>
                </c:pt>
                <c:pt idx="74">
                  <c:v>0.52023771223820403</c:v>
                </c:pt>
                <c:pt idx="75">
                  <c:v>0.51586615044668738</c:v>
                </c:pt>
                <c:pt idx="76">
                  <c:v>0.51162709382065075</c:v>
                </c:pt>
                <c:pt idx="77">
                  <c:v>0.50708976130839656</c:v>
                </c:pt>
                <c:pt idx="78">
                  <c:v>0.50248274331336606</c:v>
                </c:pt>
                <c:pt idx="79">
                  <c:v>0.4971651442984058</c:v>
                </c:pt>
                <c:pt idx="80">
                  <c:v>0.49247965272088962</c:v>
                </c:pt>
                <c:pt idx="81">
                  <c:v>0.48845991563513447</c:v>
                </c:pt>
                <c:pt idx="82">
                  <c:v>0.48439691790128675</c:v>
                </c:pt>
                <c:pt idx="83">
                  <c:v>0.48187318579173904</c:v>
                </c:pt>
                <c:pt idx="84">
                  <c:v>0.4783306675929429</c:v>
                </c:pt>
                <c:pt idx="85">
                  <c:v>0.47079448423869719</c:v>
                </c:pt>
                <c:pt idx="86">
                  <c:v>0.45485052295133677</c:v>
                </c:pt>
                <c:pt idx="87">
                  <c:v>0.43750261098780563</c:v>
                </c:pt>
                <c:pt idx="88">
                  <c:v>0.42442945340994287</c:v>
                </c:pt>
                <c:pt idx="89">
                  <c:v>0.41194253080458632</c:v>
                </c:pt>
                <c:pt idx="90">
                  <c:v>0.3945492353249358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82BB-4D05-94EC-80C4B32D9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13520"/>
        <c:axId val="226210256"/>
      </c:lineChart>
      <c:catAx>
        <c:axId val="2262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0256"/>
        <c:crosses val="autoZero"/>
        <c:auto val="1"/>
        <c:lblAlgn val="ctr"/>
        <c:lblOffset val="100"/>
        <c:tickLblSkip val="10"/>
        <c:noMultiLvlLbl val="0"/>
      </c:catAx>
      <c:valAx>
        <c:axId val="2262102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1200" dirty="0"/>
              <a:t>Consumo Privado Total </a:t>
            </a:r>
          </a:p>
          <a:p>
            <a:pPr>
              <a:defRPr sz="1200"/>
            </a:pPr>
            <a:r>
              <a:rPr lang="es-SV" sz="1200" dirty="0"/>
              <a:t>Excluyendo Educación</a:t>
            </a:r>
            <a:r>
              <a:rPr lang="es-SV" sz="1200" baseline="0" dirty="0"/>
              <a:t> y Salud</a:t>
            </a:r>
            <a:endParaRPr lang="es-SV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Consumption,OTH ES</c:v>
                </c:pt>
              </c:strCache>
            </c:strRef>
          </c:tx>
          <c:spPr>
            <a:ln w="158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Sheet1!$B$2:$B$93</c:f>
              <c:numCache>
                <c:formatCode>General</c:formatCode>
                <c:ptCount val="92"/>
                <c:pt idx="0">
                  <c:v>0.29770476519910977</c:v>
                </c:pt>
                <c:pt idx="1">
                  <c:v>0.29833168922245162</c:v>
                </c:pt>
                <c:pt idx="2">
                  <c:v>0.29895855717657399</c:v>
                </c:pt>
                <c:pt idx="3">
                  <c:v>0.30332495088605216</c:v>
                </c:pt>
                <c:pt idx="4">
                  <c:v>0.31230662398839909</c:v>
                </c:pt>
                <c:pt idx="5">
                  <c:v>0.3261523780631288</c:v>
                </c:pt>
                <c:pt idx="6">
                  <c:v>0.34449167963607485</c:v>
                </c:pt>
                <c:pt idx="7">
                  <c:v>0.36441109046973491</c:v>
                </c:pt>
                <c:pt idx="8">
                  <c:v>0.38560772461004139</c:v>
                </c:pt>
                <c:pt idx="9">
                  <c:v>0.40796452633571373</c:v>
                </c:pt>
                <c:pt idx="10">
                  <c:v>0.4312098823029738</c:v>
                </c:pt>
                <c:pt idx="11">
                  <c:v>0.45632089407716764</c:v>
                </c:pt>
                <c:pt idx="12">
                  <c:v>0.48471965662881433</c:v>
                </c:pt>
                <c:pt idx="13">
                  <c:v>0.51294707162849351</c:v>
                </c:pt>
                <c:pt idx="14">
                  <c:v>0.54060536717246577</c:v>
                </c:pt>
                <c:pt idx="15">
                  <c:v>0.57170465909650658</c:v>
                </c:pt>
                <c:pt idx="16">
                  <c:v>0.60677621171899598</c:v>
                </c:pt>
                <c:pt idx="17">
                  <c:v>0.64527892337600989</c:v>
                </c:pt>
                <c:pt idx="18">
                  <c:v>0.69261629743056286</c:v>
                </c:pt>
                <c:pt idx="19">
                  <c:v>0.74706389402610185</c:v>
                </c:pt>
                <c:pt idx="20">
                  <c:v>0.79839851042234877</c:v>
                </c:pt>
                <c:pt idx="21">
                  <c:v>0.84774885376246478</c:v>
                </c:pt>
                <c:pt idx="22">
                  <c:v>0.89387282810932533</c:v>
                </c:pt>
                <c:pt idx="23">
                  <c:v>0.92887793870005353</c:v>
                </c:pt>
                <c:pt idx="24">
                  <c:v>0.95589694134961445</c:v>
                </c:pt>
                <c:pt idx="25">
                  <c:v>0.98351392228506185</c:v>
                </c:pt>
                <c:pt idx="26">
                  <c:v>1.0030245828606985</c:v>
                </c:pt>
                <c:pt idx="27">
                  <c:v>1.0151107248539564</c:v>
                </c:pt>
                <c:pt idx="28">
                  <c:v>1.0291135372386266</c:v>
                </c:pt>
                <c:pt idx="29">
                  <c:v>1.0389470700781833</c:v>
                </c:pt>
                <c:pt idx="30">
                  <c:v>1.0410058759552685</c:v>
                </c:pt>
                <c:pt idx="31">
                  <c:v>1.0436135434770317</c:v>
                </c:pt>
                <c:pt idx="32">
                  <c:v>1.0476922992582043</c:v>
                </c:pt>
                <c:pt idx="33">
                  <c:v>1.0465442258046935</c:v>
                </c:pt>
                <c:pt idx="34">
                  <c:v>1.0449708392440655</c:v>
                </c:pt>
                <c:pt idx="35">
                  <c:v>1.0455850495706147</c:v>
                </c:pt>
                <c:pt idx="36">
                  <c:v>1.0440366138151527</c:v>
                </c:pt>
                <c:pt idx="37">
                  <c:v>1.0401939094717272</c:v>
                </c:pt>
                <c:pt idx="38">
                  <c:v>1.0380356928585086</c:v>
                </c:pt>
                <c:pt idx="39">
                  <c:v>1.0371810857292711</c:v>
                </c:pt>
                <c:pt idx="40">
                  <c:v>1.0351616965174406</c:v>
                </c:pt>
                <c:pt idx="41">
                  <c:v>1.0348058531802298</c:v>
                </c:pt>
                <c:pt idx="42">
                  <c:v>1.0367429608042005</c:v>
                </c:pt>
                <c:pt idx="43">
                  <c:v>1.0380350480624225</c:v>
                </c:pt>
                <c:pt idx="44">
                  <c:v>1.0396755775201345</c:v>
                </c:pt>
                <c:pt idx="45">
                  <c:v>1.0419415311494136</c:v>
                </c:pt>
                <c:pt idx="46">
                  <c:v>1.0446761393968453</c:v>
                </c:pt>
                <c:pt idx="47">
                  <c:v>1.0478612077988707</c:v>
                </c:pt>
                <c:pt idx="48">
                  <c:v>1.0512008590545423</c:v>
                </c:pt>
                <c:pt idx="49">
                  <c:v>1.0540468488176642</c:v>
                </c:pt>
                <c:pt idx="50">
                  <c:v>1.0586519824842398</c:v>
                </c:pt>
                <c:pt idx="51">
                  <c:v>1.0631489866501733</c:v>
                </c:pt>
                <c:pt idx="52">
                  <c:v>1.065248807165432</c:v>
                </c:pt>
                <c:pt idx="53">
                  <c:v>1.0672535342748914</c:v>
                </c:pt>
                <c:pt idx="54">
                  <c:v>1.069057673731499</c:v>
                </c:pt>
                <c:pt idx="55">
                  <c:v>1.0696146373792061</c:v>
                </c:pt>
                <c:pt idx="56">
                  <c:v>1.0692878659352187</c:v>
                </c:pt>
                <c:pt idx="57">
                  <c:v>1.069429580901706</c:v>
                </c:pt>
                <c:pt idx="58">
                  <c:v>1.0707726070509389</c:v>
                </c:pt>
                <c:pt idx="59">
                  <c:v>1.0728270114938609</c:v>
                </c:pt>
                <c:pt idx="60">
                  <c:v>1.073248820274417</c:v>
                </c:pt>
                <c:pt idx="61">
                  <c:v>1.0737566392463058</c:v>
                </c:pt>
                <c:pt idx="62">
                  <c:v>1.0744365907393023</c:v>
                </c:pt>
                <c:pt idx="63">
                  <c:v>1.0729887431737124</c:v>
                </c:pt>
                <c:pt idx="64">
                  <c:v>1.0707930723181125</c:v>
                </c:pt>
                <c:pt idx="65">
                  <c:v>1.0697545020612589</c:v>
                </c:pt>
                <c:pt idx="66">
                  <c:v>1.0668548260150812</c:v>
                </c:pt>
                <c:pt idx="67">
                  <c:v>1.0634303420218127</c:v>
                </c:pt>
                <c:pt idx="68">
                  <c:v>1.0598167645668299</c:v>
                </c:pt>
                <c:pt idx="69">
                  <c:v>1.0550825315094243</c:v>
                </c:pt>
                <c:pt idx="70">
                  <c:v>1.0482935295591362</c:v>
                </c:pt>
                <c:pt idx="71">
                  <c:v>1.0432181433015004</c:v>
                </c:pt>
                <c:pt idx="72">
                  <c:v>1.0366973204549519</c:v>
                </c:pt>
                <c:pt idx="73">
                  <c:v>1.0290576362211845</c:v>
                </c:pt>
                <c:pt idx="74">
                  <c:v>1.0190406729116674</c:v>
                </c:pt>
                <c:pt idx="75">
                  <c:v>1.0108314374891509</c:v>
                </c:pt>
                <c:pt idx="76">
                  <c:v>1.0010837746678731</c:v>
                </c:pt>
                <c:pt idx="77">
                  <c:v>0.98794807284964159</c:v>
                </c:pt>
                <c:pt idx="78">
                  <c:v>0.97632825860168582</c:v>
                </c:pt>
                <c:pt idx="79">
                  <c:v>0.96748860884656696</c:v>
                </c:pt>
                <c:pt idx="80">
                  <c:v>0.95655774520224202</c:v>
                </c:pt>
                <c:pt idx="81">
                  <c:v>0.93908278998293915</c:v>
                </c:pt>
                <c:pt idx="82">
                  <c:v>0.92835587814498477</c:v>
                </c:pt>
                <c:pt idx="83">
                  <c:v>0.92237724470531646</c:v>
                </c:pt>
                <c:pt idx="84">
                  <c:v>0.91522696070298959</c:v>
                </c:pt>
                <c:pt idx="85">
                  <c:v>0.91490464676240191</c:v>
                </c:pt>
                <c:pt idx="86">
                  <c:v>0.93073711010111082</c:v>
                </c:pt>
                <c:pt idx="87">
                  <c:v>0.94526268390616386</c:v>
                </c:pt>
                <c:pt idx="88">
                  <c:v>0.95226494515418614</c:v>
                </c:pt>
                <c:pt idx="89">
                  <c:v>0.96647263448743559</c:v>
                </c:pt>
                <c:pt idx="90">
                  <c:v>0.98068032382069081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F5C-4AD8-B718-A318F2BAA6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Private Consumption,OTH CR</c:v>
                </c:pt>
              </c:strCache>
            </c:strRef>
          </c:tx>
          <c:spPr>
            <a:ln w="158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Sheet1!$C$2:$C$93</c:f>
              <c:numCache>
                <c:formatCode>General</c:formatCode>
                <c:ptCount val="92"/>
                <c:pt idx="0">
                  <c:v>0.16972614531256083</c:v>
                </c:pt>
                <c:pt idx="1">
                  <c:v>0.18048966972150704</c:v>
                </c:pt>
                <c:pt idx="2">
                  <c:v>0.19289872068684547</c:v>
                </c:pt>
                <c:pt idx="3">
                  <c:v>0.19896083982635082</c:v>
                </c:pt>
                <c:pt idx="4">
                  <c:v>0.20804065438153221</c:v>
                </c:pt>
                <c:pt idx="5">
                  <c:v>0.22603019425813303</c:v>
                </c:pt>
                <c:pt idx="6">
                  <c:v>0.24155014259682417</c:v>
                </c:pt>
                <c:pt idx="7">
                  <c:v>0.25790647870845812</c:v>
                </c:pt>
                <c:pt idx="8">
                  <c:v>0.27424754150114405</c:v>
                </c:pt>
                <c:pt idx="9">
                  <c:v>0.28959132599058535</c:v>
                </c:pt>
                <c:pt idx="10">
                  <c:v>0.30328420354991525</c:v>
                </c:pt>
                <c:pt idx="11">
                  <c:v>0.31501185621756578</c:v>
                </c:pt>
                <c:pt idx="12">
                  <c:v>0.32503531889921988</c:v>
                </c:pt>
                <c:pt idx="13">
                  <c:v>0.33446398994404708</c:v>
                </c:pt>
                <c:pt idx="14">
                  <c:v>0.34509543485616478</c:v>
                </c:pt>
                <c:pt idx="15">
                  <c:v>0.3585887179064941</c:v>
                </c:pt>
                <c:pt idx="16">
                  <c:v>0.37540325358662036</c:v>
                </c:pt>
                <c:pt idx="17">
                  <c:v>0.39444404906411423</c:v>
                </c:pt>
                <c:pt idx="18">
                  <c:v>0.41379898894273176</c:v>
                </c:pt>
                <c:pt idx="19">
                  <c:v>0.43188641690896501</c:v>
                </c:pt>
                <c:pt idx="20">
                  <c:v>0.44820161919570195</c:v>
                </c:pt>
                <c:pt idx="21">
                  <c:v>0.46355356102594769</c:v>
                </c:pt>
                <c:pt idx="22">
                  <c:v>0.47985609340037055</c:v>
                </c:pt>
                <c:pt idx="23">
                  <c:v>0.49913171615671859</c:v>
                </c:pt>
                <c:pt idx="24">
                  <c:v>0.52185841475393624</c:v>
                </c:pt>
                <c:pt idx="25">
                  <c:v>0.54678672756567093</c:v>
                </c:pt>
                <c:pt idx="26">
                  <c:v>0.5690722355177722</c:v>
                </c:pt>
                <c:pt idx="27">
                  <c:v>0.58856289966251307</c:v>
                </c:pt>
                <c:pt idx="28">
                  <c:v>0.60507544017249659</c:v>
                </c:pt>
                <c:pt idx="29">
                  <c:v>0.61806244741172878</c:v>
                </c:pt>
                <c:pt idx="30">
                  <c:v>0.62555644020277423</c:v>
                </c:pt>
                <c:pt idx="31">
                  <c:v>0.62577182871205417</c:v>
                </c:pt>
                <c:pt idx="32">
                  <c:v>0.61999400157754336</c:v>
                </c:pt>
                <c:pt idx="33">
                  <c:v>0.61260188876631039</c:v>
                </c:pt>
                <c:pt idx="34">
                  <c:v>0.60733710630015514</c:v>
                </c:pt>
                <c:pt idx="35">
                  <c:v>0.6055378051916116</c:v>
                </c:pt>
                <c:pt idx="36">
                  <c:v>0.60400700208778502</c:v>
                </c:pt>
                <c:pt idx="37">
                  <c:v>0.60159607397947779</c:v>
                </c:pt>
                <c:pt idx="38">
                  <c:v>0.59856432016795558</c:v>
                </c:pt>
                <c:pt idx="39">
                  <c:v>0.59516565958075252</c:v>
                </c:pt>
                <c:pt idx="40">
                  <c:v>0.59163995274955672</c:v>
                </c:pt>
                <c:pt idx="41">
                  <c:v>0.58820258818365323</c:v>
                </c:pt>
                <c:pt idx="42">
                  <c:v>0.58503111821582576</c:v>
                </c:pt>
                <c:pt idx="43">
                  <c:v>0.58225345689228569</c:v>
                </c:pt>
                <c:pt idx="44">
                  <c:v>0.5799393755109552</c:v>
                </c:pt>
                <c:pt idx="45">
                  <c:v>0.57810050262149648</c:v>
                </c:pt>
                <c:pt idx="46">
                  <c:v>0.57670073765184104</c:v>
                </c:pt>
                <c:pt idx="47">
                  <c:v>0.57567499543601164</c:v>
                </c:pt>
                <c:pt idx="48">
                  <c:v>0.57495402535740681</c:v>
                </c:pt>
                <c:pt idx="49">
                  <c:v>0.57448593284368565</c:v>
                </c:pt>
                <c:pt idx="50">
                  <c:v>0.57425266760881688</c:v>
                </c:pt>
                <c:pt idx="51">
                  <c:v>0.57427193281794486</c:v>
                </c:pt>
                <c:pt idx="52">
                  <c:v>0.57458989554880768</c:v>
                </c:pt>
                <c:pt idx="53">
                  <c:v>0.57526209514303894</c:v>
                </c:pt>
                <c:pt idx="54">
                  <c:v>0.57632949186509663</c:v>
                </c:pt>
                <c:pt idx="55">
                  <c:v>0.57688853005074581</c:v>
                </c:pt>
                <c:pt idx="56">
                  <c:v>0.57831537044944847</c:v>
                </c:pt>
                <c:pt idx="57">
                  <c:v>0.57986144687222296</c:v>
                </c:pt>
                <c:pt idx="58">
                  <c:v>0.58136604234921707</c:v>
                </c:pt>
                <c:pt idx="59">
                  <c:v>0.58263650478912576</c:v>
                </c:pt>
                <c:pt idx="60">
                  <c:v>0.58346785930923106</c:v>
                </c:pt>
                <c:pt idx="61">
                  <c:v>0.58366884230177607</c:v>
                </c:pt>
                <c:pt idx="62">
                  <c:v>0.58308394361017613</c:v>
                </c:pt>
                <c:pt idx="63">
                  <c:v>0.58161128325462608</c:v>
                </c:pt>
                <c:pt idx="64">
                  <c:v>0.57920764468491015</c:v>
                </c:pt>
                <c:pt idx="65">
                  <c:v>0.57588326796714451</c:v>
                </c:pt>
                <c:pt idx="66">
                  <c:v>0.57168779138791392</c:v>
                </c:pt>
                <c:pt idx="67">
                  <c:v>0.5666944574540036</c:v>
                </c:pt>
                <c:pt idx="68">
                  <c:v>0.56098917858450581</c:v>
                </c:pt>
                <c:pt idx="69">
                  <c:v>0.55467053711082004</c:v>
                </c:pt>
                <c:pt idx="70">
                  <c:v>0.54785881041967732</c:v>
                </c:pt>
                <c:pt idx="71">
                  <c:v>0.54071193851385146</c:v>
                </c:pt>
                <c:pt idx="72">
                  <c:v>0.53343749968270848</c:v>
                </c:pt>
                <c:pt idx="73">
                  <c:v>0.52629531390883666</c:v>
                </c:pt>
                <c:pt idx="74">
                  <c:v>0.51958425227440808</c:v>
                </c:pt>
                <c:pt idx="75">
                  <c:v>0.51361481441125323</c:v>
                </c:pt>
                <c:pt idx="76">
                  <c:v>0.50867389573101318</c:v>
                </c:pt>
                <c:pt idx="77">
                  <c:v>0.50498938109483027</c:v>
                </c:pt>
                <c:pt idx="78">
                  <c:v>0.50270116021945055</c:v>
                </c:pt>
                <c:pt idx="79">
                  <c:v>0.50184672216047799</c:v>
                </c:pt>
                <c:pt idx="80">
                  <c:v>0.50235994038927789</c:v>
                </c:pt>
                <c:pt idx="81">
                  <c:v>0.50408651967236928</c:v>
                </c:pt>
                <c:pt idx="82">
                  <c:v>0.50680638536852007</c:v>
                </c:pt>
                <c:pt idx="83">
                  <c:v>0.51026423006665511</c:v>
                </c:pt>
                <c:pt idx="84">
                  <c:v>0.51419884530064008</c:v>
                </c:pt>
                <c:pt idx="85">
                  <c:v>0.51836655220905126</c:v>
                </c:pt>
                <c:pt idx="86">
                  <c:v>0.52255959894208359</c:v>
                </c:pt>
                <c:pt idx="87">
                  <c:v>0.52661414444191246</c:v>
                </c:pt>
                <c:pt idx="88">
                  <c:v>0.53041043200313676</c:v>
                </c:pt>
                <c:pt idx="89">
                  <c:v>0.53386827670126824</c:v>
                </c:pt>
                <c:pt idx="90">
                  <c:v>0.53693908161238146</c:v>
                </c:pt>
                <c:pt idx="91">
                  <c:v>0.54509416612933115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2F5C-4AD8-B718-A318F2BAA63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Private Consumption,OTH MX</c:v>
                </c:pt>
              </c:strCache>
            </c:strRef>
          </c:tx>
          <c:spPr>
            <a:ln w="158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Sheet1!$D$2:$D$93</c:f>
              <c:numCache>
                <c:formatCode>General</c:formatCode>
                <c:ptCount val="92"/>
                <c:pt idx="0">
                  <c:v>0.24279047645489213</c:v>
                </c:pt>
                <c:pt idx="1">
                  <c:v>0.25213194644613124</c:v>
                </c:pt>
                <c:pt idx="2">
                  <c:v>0.26211900998088489</c:v>
                </c:pt>
                <c:pt idx="3">
                  <c:v>0.27240652182257508</c:v>
                </c:pt>
                <c:pt idx="4">
                  <c:v>0.28301759190587283</c:v>
                </c:pt>
                <c:pt idx="5">
                  <c:v>0.29833603313991436</c:v>
                </c:pt>
                <c:pt idx="6">
                  <c:v>0.30787633410520282</c:v>
                </c:pt>
                <c:pt idx="7">
                  <c:v>0.33122084407115515</c:v>
                </c:pt>
                <c:pt idx="8">
                  <c:v>0.33647260647461008</c:v>
                </c:pt>
                <c:pt idx="9">
                  <c:v>0.35777524863356319</c:v>
                </c:pt>
                <c:pt idx="10">
                  <c:v>0.38182738257332355</c:v>
                </c:pt>
                <c:pt idx="11">
                  <c:v>0.40032718400121259</c:v>
                </c:pt>
                <c:pt idx="12">
                  <c:v>0.42198026319373894</c:v>
                </c:pt>
                <c:pt idx="13">
                  <c:v>0.43804311588665273</c:v>
                </c:pt>
                <c:pt idx="14">
                  <c:v>0.46312135476127581</c:v>
                </c:pt>
                <c:pt idx="15">
                  <c:v>0.51563562177639743</c:v>
                </c:pt>
                <c:pt idx="16">
                  <c:v>0.54760674038479729</c:v>
                </c:pt>
                <c:pt idx="17">
                  <c:v>0.57776410134871137</c:v>
                </c:pt>
                <c:pt idx="18">
                  <c:v>0.6062704536223229</c:v>
                </c:pt>
                <c:pt idx="19">
                  <c:v>0.63944651562669252</c:v>
                </c:pt>
                <c:pt idx="20">
                  <c:v>0.67019009603672453</c:v>
                </c:pt>
                <c:pt idx="21">
                  <c:v>0.69265244134096526</c:v>
                </c:pt>
                <c:pt idx="22">
                  <c:v>0.71104358709500937</c:v>
                </c:pt>
                <c:pt idx="23">
                  <c:v>0.73153866187163685</c:v>
                </c:pt>
                <c:pt idx="24">
                  <c:v>0.7467795045572394</c:v>
                </c:pt>
                <c:pt idx="25">
                  <c:v>0.7595476204323387</c:v>
                </c:pt>
                <c:pt idx="26">
                  <c:v>0.77601533189848226</c:v>
                </c:pt>
                <c:pt idx="27">
                  <c:v>0.78486388204353708</c:v>
                </c:pt>
                <c:pt idx="28">
                  <c:v>0.78992376335279546</c:v>
                </c:pt>
                <c:pt idx="29">
                  <c:v>0.79640495173249404</c:v>
                </c:pt>
                <c:pt idx="30">
                  <c:v>0.79900938472167371</c:v>
                </c:pt>
                <c:pt idx="31">
                  <c:v>0.80182782775374206</c:v>
                </c:pt>
                <c:pt idx="32">
                  <c:v>0.80763267222635338</c:v>
                </c:pt>
                <c:pt idx="33">
                  <c:v>0.81167193405919646</c:v>
                </c:pt>
                <c:pt idx="34">
                  <c:v>0.8148288998024007</c:v>
                </c:pt>
                <c:pt idx="35">
                  <c:v>0.81693816405838737</c:v>
                </c:pt>
                <c:pt idx="36">
                  <c:v>0.82677181712049119</c:v>
                </c:pt>
                <c:pt idx="37">
                  <c:v>0.81946911970921277</c:v>
                </c:pt>
                <c:pt idx="38">
                  <c:v>0.81649184600423719</c:v>
                </c:pt>
                <c:pt idx="39">
                  <c:v>0.82010444048107145</c:v>
                </c:pt>
                <c:pt idx="40">
                  <c:v>0.82372456073956291</c:v>
                </c:pt>
                <c:pt idx="41">
                  <c:v>0.83178091806947696</c:v>
                </c:pt>
                <c:pt idx="42">
                  <c:v>0.83278592006631758</c:v>
                </c:pt>
                <c:pt idx="43">
                  <c:v>0.82598427538431674</c:v>
                </c:pt>
                <c:pt idx="44">
                  <c:v>0.83030586474034607</c:v>
                </c:pt>
                <c:pt idx="45">
                  <c:v>0.82268946235598794</c:v>
                </c:pt>
                <c:pt idx="46">
                  <c:v>0.82691224992820389</c:v>
                </c:pt>
                <c:pt idx="47">
                  <c:v>0.82513099796139766</c:v>
                </c:pt>
                <c:pt idx="48">
                  <c:v>0.82805451765956328</c:v>
                </c:pt>
                <c:pt idx="49">
                  <c:v>0.83286639346937286</c:v>
                </c:pt>
                <c:pt idx="50">
                  <c:v>0.83889522711538855</c:v>
                </c:pt>
                <c:pt idx="51">
                  <c:v>0.83614656541876153</c:v>
                </c:pt>
                <c:pt idx="52">
                  <c:v>0.82911040984379369</c:v>
                </c:pt>
                <c:pt idx="53">
                  <c:v>0.83107200518771829</c:v>
                </c:pt>
                <c:pt idx="54">
                  <c:v>0.83639121515562354</c:v>
                </c:pt>
                <c:pt idx="55">
                  <c:v>0.83025311890006481</c:v>
                </c:pt>
                <c:pt idx="56">
                  <c:v>0.84153199794785338</c:v>
                </c:pt>
                <c:pt idx="57">
                  <c:v>0.83654800922054628</c:v>
                </c:pt>
                <c:pt idx="58">
                  <c:v>0.83238108758972007</c:v>
                </c:pt>
                <c:pt idx="59">
                  <c:v>0.82158542243045851</c:v>
                </c:pt>
                <c:pt idx="60">
                  <c:v>0.81089934158635613</c:v>
                </c:pt>
                <c:pt idx="61">
                  <c:v>0.79406444485181316</c:v>
                </c:pt>
                <c:pt idx="62">
                  <c:v>0.78706436378338052</c:v>
                </c:pt>
                <c:pt idx="63">
                  <c:v>0.78331404724809195</c:v>
                </c:pt>
                <c:pt idx="64">
                  <c:v>0.77312442843711271</c:v>
                </c:pt>
                <c:pt idx="65">
                  <c:v>0.75787761562842881</c:v>
                </c:pt>
                <c:pt idx="66">
                  <c:v>0.74703422533852948</c:v>
                </c:pt>
                <c:pt idx="67">
                  <c:v>0.74905835193655668</c:v>
                </c:pt>
                <c:pt idx="68">
                  <c:v>0.73670941690121172</c:v>
                </c:pt>
                <c:pt idx="69">
                  <c:v>0.71497505391630556</c:v>
                </c:pt>
                <c:pt idx="70">
                  <c:v>0.71693601279606711</c:v>
                </c:pt>
                <c:pt idx="71">
                  <c:v>0.72055077467348838</c:v>
                </c:pt>
                <c:pt idx="72">
                  <c:v>0.71825062512876303</c:v>
                </c:pt>
                <c:pt idx="73">
                  <c:v>0.72216662437786716</c:v>
                </c:pt>
                <c:pt idx="74">
                  <c:v>0.71270630335322505</c:v>
                </c:pt>
                <c:pt idx="75">
                  <c:v>0.70181785966514199</c:v>
                </c:pt>
                <c:pt idx="76">
                  <c:v>0.71170568705204262</c:v>
                </c:pt>
                <c:pt idx="77">
                  <c:v>0.70975618681991048</c:v>
                </c:pt>
                <c:pt idx="78">
                  <c:v>0.68417449716742795</c:v>
                </c:pt>
                <c:pt idx="79">
                  <c:v>0.68283910383711477</c:v>
                </c:pt>
                <c:pt idx="80">
                  <c:v>0.68185102836461775</c:v>
                </c:pt>
                <c:pt idx="81">
                  <c:v>0.67031828693279372</c:v>
                </c:pt>
                <c:pt idx="82">
                  <c:v>0.65156059374183184</c:v>
                </c:pt>
                <c:pt idx="83">
                  <c:v>0.66343019879371234</c:v>
                </c:pt>
                <c:pt idx="84">
                  <c:v>0.6635360091828455</c:v>
                </c:pt>
                <c:pt idx="85">
                  <c:v>0.68081637582223287</c:v>
                </c:pt>
                <c:pt idx="86">
                  <c:v>0.67867243528376509</c:v>
                </c:pt>
                <c:pt idx="87">
                  <c:v>0.66761108004223702</c:v>
                </c:pt>
                <c:pt idx="88">
                  <c:v>0.66669611546781893</c:v>
                </c:pt>
                <c:pt idx="89">
                  <c:v>0.66556281792701477</c:v>
                </c:pt>
                <c:pt idx="90">
                  <c:v>0.61084880330942481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2F5C-4AD8-B718-A318F2BAA63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Private Consumption,OTH GR</c:v>
                </c:pt>
              </c:strCache>
            </c:strRef>
          </c:tx>
          <c:spPr>
            <a:ln w="158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Sheet1!$A$2:$A$93</c:f>
              <c:numCache>
                <c:formatCode>General</c:formatCode>
                <c:ptCount val="9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</c:numCache>
            </c:numRef>
          </c:cat>
          <c:val>
            <c:numRef>
              <c:f>Sheet1!$E$2:$E$93</c:f>
              <c:numCache>
                <c:formatCode>General</c:formatCode>
                <c:ptCount val="92"/>
                <c:pt idx="0">
                  <c:v>0.15038234176588419</c:v>
                </c:pt>
                <c:pt idx="1">
                  <c:v>0.1553846730610485</c:v>
                </c:pt>
                <c:pt idx="2">
                  <c:v>0.16056217407539231</c:v>
                </c:pt>
                <c:pt idx="3">
                  <c:v>0.16594726039900612</c:v>
                </c:pt>
                <c:pt idx="4">
                  <c:v>0.17210103467648574</c:v>
                </c:pt>
                <c:pt idx="5">
                  <c:v>0.17917893321890377</c:v>
                </c:pt>
                <c:pt idx="6">
                  <c:v>0.18726476866898484</c:v>
                </c:pt>
                <c:pt idx="7">
                  <c:v>0.19631106780024846</c:v>
                </c:pt>
                <c:pt idx="8">
                  <c:v>0.20635712616500054</c:v>
                </c:pt>
                <c:pt idx="9">
                  <c:v>0.2170168179758033</c:v>
                </c:pt>
                <c:pt idx="10">
                  <c:v>0.22803516084799938</c:v>
                </c:pt>
                <c:pt idx="11">
                  <c:v>0.23945024367876741</c:v>
                </c:pt>
                <c:pt idx="12">
                  <c:v>0.25112224593057036</c:v>
                </c:pt>
                <c:pt idx="13">
                  <c:v>0.26310397157536036</c:v>
                </c:pt>
                <c:pt idx="14">
                  <c:v>0.27617682383905229</c:v>
                </c:pt>
                <c:pt idx="15">
                  <c:v>0.29030310171170193</c:v>
                </c:pt>
                <c:pt idx="16">
                  <c:v>0.30560671197771322</c:v>
                </c:pt>
                <c:pt idx="17">
                  <c:v>0.32215525842006942</c:v>
                </c:pt>
                <c:pt idx="18">
                  <c:v>0.33976795800726028</c:v>
                </c:pt>
                <c:pt idx="19">
                  <c:v>0.35734483599211231</c:v>
                </c:pt>
                <c:pt idx="20">
                  <c:v>0.37423680672495829</c:v>
                </c:pt>
                <c:pt idx="21">
                  <c:v>0.38984433725159245</c:v>
                </c:pt>
                <c:pt idx="22">
                  <c:v>0.40483802805160862</c:v>
                </c:pt>
                <c:pt idx="23">
                  <c:v>0.419860291160636</c:v>
                </c:pt>
                <c:pt idx="24">
                  <c:v>0.43243991377862845</c:v>
                </c:pt>
                <c:pt idx="25">
                  <c:v>0.4435358577574337</c:v>
                </c:pt>
                <c:pt idx="26">
                  <c:v>0.45297780335408527</c:v>
                </c:pt>
                <c:pt idx="27">
                  <c:v>0.45991510987708234</c:v>
                </c:pt>
                <c:pt idx="28">
                  <c:v>0.46418698022180127</c:v>
                </c:pt>
                <c:pt idx="29">
                  <c:v>0.4682955388534521</c:v>
                </c:pt>
                <c:pt idx="30">
                  <c:v>0.47034856906152195</c:v>
                </c:pt>
                <c:pt idx="31">
                  <c:v>0.4712836064573882</c:v>
                </c:pt>
                <c:pt idx="32">
                  <c:v>0.47192768120969902</c:v>
                </c:pt>
                <c:pt idx="33">
                  <c:v>0.47108697149269541</c:v>
                </c:pt>
                <c:pt idx="34">
                  <c:v>0.46801412984271451</c:v>
                </c:pt>
                <c:pt idx="35">
                  <c:v>0.46384370032433175</c:v>
                </c:pt>
                <c:pt idx="36">
                  <c:v>0.45934643295347166</c:v>
                </c:pt>
                <c:pt idx="37">
                  <c:v>0.45391745362012248</c:v>
                </c:pt>
                <c:pt idx="38">
                  <c:v>0.44903754884434099</c:v>
                </c:pt>
                <c:pt idx="39">
                  <c:v>0.44427273767375575</c:v>
                </c:pt>
                <c:pt idx="40">
                  <c:v>0.44109002584948726</c:v>
                </c:pt>
                <c:pt idx="41">
                  <c:v>0.43932608310234222</c:v>
                </c:pt>
                <c:pt idx="42">
                  <c:v>0.43940118795383248</c:v>
                </c:pt>
                <c:pt idx="43">
                  <c:v>0.44121142397421942</c:v>
                </c:pt>
                <c:pt idx="44">
                  <c:v>0.44557375600321375</c:v>
                </c:pt>
                <c:pt idx="45">
                  <c:v>0.45080940518732709</c:v>
                </c:pt>
                <c:pt idx="46">
                  <c:v>0.45679780271527815</c:v>
                </c:pt>
                <c:pt idx="47">
                  <c:v>0.46278885329591485</c:v>
                </c:pt>
                <c:pt idx="48">
                  <c:v>0.46902726753537732</c:v>
                </c:pt>
                <c:pt idx="49">
                  <c:v>0.47573922644763711</c:v>
                </c:pt>
                <c:pt idx="50">
                  <c:v>0.48255453652071484</c:v>
                </c:pt>
                <c:pt idx="51">
                  <c:v>0.48959437719422938</c:v>
                </c:pt>
                <c:pt idx="52">
                  <c:v>0.4970467932651646</c:v>
                </c:pt>
                <c:pt idx="53">
                  <c:v>0.50488601804977895</c:v>
                </c:pt>
                <c:pt idx="54">
                  <c:v>0.51303124874938977</c:v>
                </c:pt>
                <c:pt idx="55">
                  <c:v>0.52066027650928148</c:v>
                </c:pt>
                <c:pt idx="56">
                  <c:v>0.52489944862945515</c:v>
                </c:pt>
                <c:pt idx="57">
                  <c:v>0.52800329685460967</c:v>
                </c:pt>
                <c:pt idx="58">
                  <c:v>0.53058238485960685</c:v>
                </c:pt>
                <c:pt idx="59">
                  <c:v>0.53169403813560923</c:v>
                </c:pt>
                <c:pt idx="60">
                  <c:v>0.53168594300070127</c:v>
                </c:pt>
                <c:pt idx="61">
                  <c:v>0.53154460001591608</c:v>
                </c:pt>
                <c:pt idx="62">
                  <c:v>0.5312248669961529</c:v>
                </c:pt>
                <c:pt idx="63">
                  <c:v>0.53078603403957281</c:v>
                </c:pt>
                <c:pt idx="64">
                  <c:v>0.5292560744640904</c:v>
                </c:pt>
                <c:pt idx="65">
                  <c:v>0.52708105405907602</c:v>
                </c:pt>
                <c:pt idx="66">
                  <c:v>0.52380176176124627</c:v>
                </c:pt>
                <c:pt idx="67">
                  <c:v>0.51941023449175994</c:v>
                </c:pt>
                <c:pt idx="68">
                  <c:v>0.51426436200388481</c:v>
                </c:pt>
                <c:pt idx="69">
                  <c:v>0.50871841175331745</c:v>
                </c:pt>
                <c:pt idx="70">
                  <c:v>0.50279161478079348</c:v>
                </c:pt>
                <c:pt idx="71">
                  <c:v>0.49638472522311589</c:v>
                </c:pt>
                <c:pt idx="72">
                  <c:v>0.49029909113245318</c:v>
                </c:pt>
                <c:pt idx="73">
                  <c:v>0.48453797206624172</c:v>
                </c:pt>
                <c:pt idx="74">
                  <c:v>0.47815350712940269</c:v>
                </c:pt>
                <c:pt idx="75">
                  <c:v>0.47190099037009298</c:v>
                </c:pt>
                <c:pt idx="76">
                  <c:v>0.46617261901143037</c:v>
                </c:pt>
                <c:pt idx="77">
                  <c:v>0.46085309113965978</c:v>
                </c:pt>
                <c:pt idx="78">
                  <c:v>0.45670305209872702</c:v>
                </c:pt>
                <c:pt idx="79">
                  <c:v>0.45314068182049977</c:v>
                </c:pt>
                <c:pt idx="80">
                  <c:v>0.45022062244871691</c:v>
                </c:pt>
                <c:pt idx="81">
                  <c:v>0.44809662364745256</c:v>
                </c:pt>
                <c:pt idx="82">
                  <c:v>0.44553436956307524</c:v>
                </c:pt>
                <c:pt idx="83">
                  <c:v>0.44445820161456256</c:v>
                </c:pt>
                <c:pt idx="84">
                  <c:v>0.44205378407096491</c:v>
                </c:pt>
                <c:pt idx="85">
                  <c:v>0.43691917755079235</c:v>
                </c:pt>
                <c:pt idx="86">
                  <c:v>0.42675131671353456</c:v>
                </c:pt>
                <c:pt idx="87">
                  <c:v>0.41518462547383811</c:v>
                </c:pt>
                <c:pt idx="88">
                  <c:v>0.40657749148421302</c:v>
                </c:pt>
                <c:pt idx="89">
                  <c:v>0.39766290129504483</c:v>
                </c:pt>
                <c:pt idx="90">
                  <c:v>0.3945492353249358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2F5C-4AD8-B718-A318F2BAA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210800"/>
        <c:axId val="226218416"/>
      </c:lineChart>
      <c:catAx>
        <c:axId val="22621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8416"/>
        <c:crosses val="autoZero"/>
        <c:auto val="1"/>
        <c:lblAlgn val="ctr"/>
        <c:lblOffset val="100"/>
        <c:tickLblSkip val="10"/>
        <c:noMultiLvlLbl val="0"/>
      </c:catAx>
      <c:valAx>
        <c:axId val="22621841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2621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E001FC-6CF1-440F-853B-54235F8CF03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29A95C8-B8C4-4C6B-ABF0-5659D53AAFA1}">
      <dgm:prSet phldrT="[Texto]"/>
      <dgm:spPr/>
      <dgm:t>
        <a:bodyPr/>
        <a:lstStyle/>
        <a:p>
          <a:r>
            <a:rPr lang="es-ES"/>
            <a:t>Transición moderada</a:t>
          </a:r>
        </a:p>
      </dgm:t>
    </dgm:pt>
    <dgm:pt modelId="{F7A9721D-3402-47F4-B9D3-8E2F1CF6822A}" type="parTrans" cxnId="{1E40AEA4-3717-4FC6-8C77-1D14EE90117A}">
      <dgm:prSet/>
      <dgm:spPr/>
      <dgm:t>
        <a:bodyPr/>
        <a:lstStyle/>
        <a:p>
          <a:endParaRPr lang="es-ES"/>
        </a:p>
      </dgm:t>
    </dgm:pt>
    <dgm:pt modelId="{A393B9EE-DF23-4EDA-9E85-A84F39461AF5}" type="sibTrans" cxnId="{1E40AEA4-3717-4FC6-8C77-1D14EE90117A}">
      <dgm:prSet/>
      <dgm:spPr/>
      <dgm:t>
        <a:bodyPr/>
        <a:lstStyle/>
        <a:p>
          <a:endParaRPr lang="es-ES"/>
        </a:p>
      </dgm:t>
    </dgm:pt>
    <dgm:pt modelId="{B63CFCD2-08D6-4800-842B-E00EB9450389}">
      <dgm:prSet phldrT="[Texto]"/>
      <dgm:spPr/>
      <dgm:t>
        <a:bodyPr/>
        <a:lstStyle/>
        <a:p>
          <a:r>
            <a:rPr lang="es-ES"/>
            <a:t>Altas tasas de mortalidad</a:t>
          </a:r>
        </a:p>
      </dgm:t>
    </dgm:pt>
    <dgm:pt modelId="{CAAD8BE5-BF0F-409C-86D1-69A9AE397E9D}" type="parTrans" cxnId="{B2AD4597-A839-4957-BD2C-EDA22A3A0E12}">
      <dgm:prSet/>
      <dgm:spPr/>
      <dgm:t>
        <a:bodyPr/>
        <a:lstStyle/>
        <a:p>
          <a:endParaRPr lang="es-ES"/>
        </a:p>
      </dgm:t>
    </dgm:pt>
    <dgm:pt modelId="{55F2545F-255A-49EB-9C06-A106929C354B}" type="sibTrans" cxnId="{B2AD4597-A839-4957-BD2C-EDA22A3A0E12}">
      <dgm:prSet/>
      <dgm:spPr/>
      <dgm:t>
        <a:bodyPr/>
        <a:lstStyle/>
        <a:p>
          <a:endParaRPr lang="es-ES"/>
        </a:p>
      </dgm:t>
    </dgm:pt>
    <dgm:pt modelId="{BD8FFD19-5811-4F75-8B99-358875F37B9C}">
      <dgm:prSet phldrT="[Texto]"/>
      <dgm:spPr/>
      <dgm:t>
        <a:bodyPr/>
        <a:lstStyle/>
        <a:p>
          <a:r>
            <a:rPr lang="es-ES"/>
            <a:t>Transición plena</a:t>
          </a:r>
        </a:p>
      </dgm:t>
    </dgm:pt>
    <dgm:pt modelId="{29441E81-91DE-4A71-9ABA-6F5BA5B2C54C}" type="parTrans" cxnId="{DCA513D3-AA00-43F3-8883-7D9940B2A9A9}">
      <dgm:prSet/>
      <dgm:spPr/>
      <dgm:t>
        <a:bodyPr/>
        <a:lstStyle/>
        <a:p>
          <a:endParaRPr lang="es-ES"/>
        </a:p>
      </dgm:t>
    </dgm:pt>
    <dgm:pt modelId="{630F7533-F7BD-4F9B-BF1F-56B5D5EE36E6}" type="sibTrans" cxnId="{DCA513D3-AA00-43F3-8883-7D9940B2A9A9}">
      <dgm:prSet/>
      <dgm:spPr/>
      <dgm:t>
        <a:bodyPr/>
        <a:lstStyle/>
        <a:p>
          <a:endParaRPr lang="es-ES"/>
        </a:p>
      </dgm:t>
    </dgm:pt>
    <dgm:pt modelId="{BE2831F5-0CF4-4FD3-A97D-A445CC58CDB5}">
      <dgm:prSet phldrT="[Texto]"/>
      <dgm:spPr/>
      <dgm:t>
        <a:bodyPr/>
        <a:lstStyle/>
        <a:p>
          <a:r>
            <a:rPr lang="es-ES"/>
            <a:t>Descenso tasas de mortalidad</a:t>
          </a:r>
        </a:p>
      </dgm:t>
    </dgm:pt>
    <dgm:pt modelId="{0013CEBB-312E-45D5-B3D3-775096D15F2D}" type="parTrans" cxnId="{C53D8B64-E4E6-4745-8A4E-4F6C6F1C40F4}">
      <dgm:prSet/>
      <dgm:spPr/>
      <dgm:t>
        <a:bodyPr/>
        <a:lstStyle/>
        <a:p>
          <a:endParaRPr lang="es-ES"/>
        </a:p>
      </dgm:t>
    </dgm:pt>
    <dgm:pt modelId="{33104B60-8F41-4675-A6BC-BED69143E638}" type="sibTrans" cxnId="{C53D8B64-E4E6-4745-8A4E-4F6C6F1C40F4}">
      <dgm:prSet/>
      <dgm:spPr/>
      <dgm:t>
        <a:bodyPr/>
        <a:lstStyle/>
        <a:p>
          <a:endParaRPr lang="es-ES"/>
        </a:p>
      </dgm:t>
    </dgm:pt>
    <dgm:pt modelId="{66145D64-F4CC-4F29-85A4-62C3DF63AB42}">
      <dgm:prSet phldrT="[Texto]"/>
      <dgm:spPr/>
      <dgm:t>
        <a:bodyPr/>
        <a:lstStyle/>
        <a:p>
          <a:r>
            <a:rPr lang="es-ES"/>
            <a:t>Transición avanzada</a:t>
          </a:r>
        </a:p>
      </dgm:t>
    </dgm:pt>
    <dgm:pt modelId="{DFFEE830-5B1F-41BE-91B9-D1ECF9D13A3E}" type="parTrans" cxnId="{5E0FE36B-E0E4-4F33-8F8E-FCB3D84905D0}">
      <dgm:prSet/>
      <dgm:spPr/>
      <dgm:t>
        <a:bodyPr/>
        <a:lstStyle/>
        <a:p>
          <a:endParaRPr lang="es-ES"/>
        </a:p>
      </dgm:t>
    </dgm:pt>
    <dgm:pt modelId="{C6850BB6-E213-4C9F-9BFB-01422380E60F}" type="sibTrans" cxnId="{5E0FE36B-E0E4-4F33-8F8E-FCB3D84905D0}">
      <dgm:prSet/>
      <dgm:spPr/>
      <dgm:t>
        <a:bodyPr/>
        <a:lstStyle/>
        <a:p>
          <a:endParaRPr lang="es-ES"/>
        </a:p>
      </dgm:t>
    </dgm:pt>
    <dgm:pt modelId="{7D93275E-4BA5-44B8-9D87-4D2D391808CB}">
      <dgm:prSet phldrT="[Texto]"/>
      <dgm:spPr/>
      <dgm:t>
        <a:bodyPr/>
        <a:lstStyle/>
        <a:p>
          <a:r>
            <a:rPr lang="es-ES"/>
            <a:t>Bajas tasas de mortalidad</a:t>
          </a:r>
        </a:p>
      </dgm:t>
    </dgm:pt>
    <dgm:pt modelId="{E627637C-10F6-4392-9D4A-BEDB4288EBEB}" type="parTrans" cxnId="{A102028A-F5E3-4DA9-B741-7BF58C15C86E}">
      <dgm:prSet/>
      <dgm:spPr/>
      <dgm:t>
        <a:bodyPr/>
        <a:lstStyle/>
        <a:p>
          <a:endParaRPr lang="es-ES"/>
        </a:p>
      </dgm:t>
    </dgm:pt>
    <dgm:pt modelId="{C28E95D6-0408-4C0B-93EF-1DE14B807A1F}" type="sibTrans" cxnId="{A102028A-F5E3-4DA9-B741-7BF58C15C86E}">
      <dgm:prSet/>
      <dgm:spPr/>
      <dgm:t>
        <a:bodyPr/>
        <a:lstStyle/>
        <a:p>
          <a:endParaRPr lang="es-ES"/>
        </a:p>
      </dgm:t>
    </dgm:pt>
    <dgm:pt modelId="{6445422C-DCA0-4E34-B40A-D4AA6AEA5F43}">
      <dgm:prSet phldrT="[Texto]"/>
      <dgm:spPr/>
      <dgm:t>
        <a:bodyPr/>
        <a:lstStyle/>
        <a:p>
          <a:r>
            <a:rPr lang="es-ES"/>
            <a:t>Bajas tasas de fecundidad</a:t>
          </a:r>
        </a:p>
      </dgm:t>
    </dgm:pt>
    <dgm:pt modelId="{3573793D-F917-48A3-A01B-DF96F148400B}" type="parTrans" cxnId="{45D0F848-2794-4461-BE04-3EBFF2B30A53}">
      <dgm:prSet/>
      <dgm:spPr/>
      <dgm:t>
        <a:bodyPr/>
        <a:lstStyle/>
        <a:p>
          <a:endParaRPr lang="es-ES"/>
        </a:p>
      </dgm:t>
    </dgm:pt>
    <dgm:pt modelId="{FFC41832-649E-40F3-8A37-09A001BD5F43}" type="sibTrans" cxnId="{45D0F848-2794-4461-BE04-3EBFF2B30A53}">
      <dgm:prSet/>
      <dgm:spPr/>
      <dgm:t>
        <a:bodyPr/>
        <a:lstStyle/>
        <a:p>
          <a:endParaRPr lang="es-ES"/>
        </a:p>
      </dgm:t>
    </dgm:pt>
    <dgm:pt modelId="{6FAD2D36-2ED3-4ACC-8165-B65549946DA0}">
      <dgm:prSet phldrT="[Texto]"/>
      <dgm:spPr/>
      <dgm:t>
        <a:bodyPr/>
        <a:lstStyle/>
        <a:p>
          <a:r>
            <a:rPr lang="es-ES"/>
            <a:t>Transición muy avanzada</a:t>
          </a:r>
        </a:p>
      </dgm:t>
    </dgm:pt>
    <dgm:pt modelId="{6C8A7B55-A74D-4AB7-A7DC-86379DDF841F}" type="parTrans" cxnId="{3FA7F02E-A7B4-4A0B-B181-AED78266A6F4}">
      <dgm:prSet/>
      <dgm:spPr/>
      <dgm:t>
        <a:bodyPr/>
        <a:lstStyle/>
        <a:p>
          <a:endParaRPr lang="es-ES"/>
        </a:p>
      </dgm:t>
    </dgm:pt>
    <dgm:pt modelId="{78FA0A9B-FCFB-4037-822E-17B37D97A887}" type="sibTrans" cxnId="{3FA7F02E-A7B4-4A0B-B181-AED78266A6F4}">
      <dgm:prSet/>
      <dgm:spPr/>
      <dgm:t>
        <a:bodyPr/>
        <a:lstStyle/>
        <a:p>
          <a:endParaRPr lang="es-ES"/>
        </a:p>
      </dgm:t>
    </dgm:pt>
    <dgm:pt modelId="{73F77470-E969-48D6-B6EC-8F1EEA1950CE}">
      <dgm:prSet phldrT="[Texto]"/>
      <dgm:spPr/>
      <dgm:t>
        <a:bodyPr/>
        <a:lstStyle/>
        <a:p>
          <a:r>
            <a:rPr lang="es-ES"/>
            <a:t>Descenso tasas de mortalidad</a:t>
          </a:r>
        </a:p>
      </dgm:t>
    </dgm:pt>
    <dgm:pt modelId="{305B86B8-C6C7-45A1-8EE5-6B6FA7261AB2}" type="parTrans" cxnId="{D32C36B2-C69F-45AC-BE0A-E1B6CF349C1E}">
      <dgm:prSet/>
      <dgm:spPr/>
      <dgm:t>
        <a:bodyPr/>
        <a:lstStyle/>
        <a:p>
          <a:endParaRPr lang="es-ES"/>
        </a:p>
      </dgm:t>
    </dgm:pt>
    <dgm:pt modelId="{01EB0823-4594-49F5-AB55-7F263B2AA36A}" type="sibTrans" cxnId="{D32C36B2-C69F-45AC-BE0A-E1B6CF349C1E}">
      <dgm:prSet/>
      <dgm:spPr/>
      <dgm:t>
        <a:bodyPr/>
        <a:lstStyle/>
        <a:p>
          <a:endParaRPr lang="es-ES"/>
        </a:p>
      </dgm:t>
    </dgm:pt>
    <dgm:pt modelId="{61B8CCBE-9284-4799-8740-471C7578CCFD}">
      <dgm:prSet phldrT="[Texto]"/>
      <dgm:spPr/>
      <dgm:t>
        <a:bodyPr/>
        <a:lstStyle/>
        <a:p>
          <a:r>
            <a:rPr lang="es-ES"/>
            <a:t>Altas tasas de fecundidad</a:t>
          </a:r>
        </a:p>
      </dgm:t>
    </dgm:pt>
    <dgm:pt modelId="{A9960560-A3B4-4BA6-88DB-A33075497157}" type="parTrans" cxnId="{784780EC-3A21-487F-9B66-AFC184E7752C}">
      <dgm:prSet/>
      <dgm:spPr/>
      <dgm:t>
        <a:bodyPr/>
        <a:lstStyle/>
        <a:p>
          <a:endParaRPr lang="es-ES"/>
        </a:p>
      </dgm:t>
    </dgm:pt>
    <dgm:pt modelId="{08CD3B37-7F50-423F-B1E3-3CC5CD42896B}" type="sibTrans" cxnId="{784780EC-3A21-487F-9B66-AFC184E7752C}">
      <dgm:prSet/>
      <dgm:spPr/>
      <dgm:t>
        <a:bodyPr/>
        <a:lstStyle/>
        <a:p>
          <a:endParaRPr lang="es-ES"/>
        </a:p>
      </dgm:t>
    </dgm:pt>
    <dgm:pt modelId="{45355201-6746-49E9-B238-04A842F35CE2}">
      <dgm:prSet phldrT="[Texto]"/>
      <dgm:spPr/>
      <dgm:t>
        <a:bodyPr/>
        <a:lstStyle/>
        <a:p>
          <a:r>
            <a:rPr lang="es-ES"/>
            <a:t>Altas tasas de fecundidad</a:t>
          </a:r>
        </a:p>
      </dgm:t>
    </dgm:pt>
    <dgm:pt modelId="{7C1BFBD6-7CE2-47E1-8D49-575FC512EFBE}" type="parTrans" cxnId="{34E66F6F-53EE-46A8-8F55-3B585BED8B58}">
      <dgm:prSet/>
      <dgm:spPr/>
      <dgm:t>
        <a:bodyPr/>
        <a:lstStyle/>
        <a:p>
          <a:endParaRPr lang="es-ES"/>
        </a:p>
      </dgm:t>
    </dgm:pt>
    <dgm:pt modelId="{2238A0AF-4AE7-4D6B-B0F1-7AAC9CCC492C}" type="sibTrans" cxnId="{34E66F6F-53EE-46A8-8F55-3B585BED8B58}">
      <dgm:prSet/>
      <dgm:spPr/>
      <dgm:t>
        <a:bodyPr/>
        <a:lstStyle/>
        <a:p>
          <a:endParaRPr lang="es-ES"/>
        </a:p>
      </dgm:t>
    </dgm:pt>
    <dgm:pt modelId="{6397BF4C-8A4E-43E8-8AA3-6EF84377E8FD}">
      <dgm:prSet phldrT="[Texto]"/>
      <dgm:spPr/>
      <dgm:t>
        <a:bodyPr/>
        <a:lstStyle/>
        <a:p>
          <a:r>
            <a:rPr lang="es-ES"/>
            <a:t>Descenso tasas de fecundidad</a:t>
          </a:r>
        </a:p>
      </dgm:t>
    </dgm:pt>
    <dgm:pt modelId="{122AC0A3-DD60-452F-A288-DA95EE3107A0}" type="parTrans" cxnId="{6E8A14CF-BCC6-4758-8C34-BDFB4805B0C3}">
      <dgm:prSet/>
      <dgm:spPr/>
      <dgm:t>
        <a:bodyPr/>
        <a:lstStyle/>
        <a:p>
          <a:endParaRPr lang="es-ES"/>
        </a:p>
      </dgm:t>
    </dgm:pt>
    <dgm:pt modelId="{0CD689AB-1B12-4CFD-A74E-B475357D1166}" type="sibTrans" cxnId="{6E8A14CF-BCC6-4758-8C34-BDFB4805B0C3}">
      <dgm:prSet/>
      <dgm:spPr/>
      <dgm:t>
        <a:bodyPr/>
        <a:lstStyle/>
        <a:p>
          <a:endParaRPr lang="es-ES"/>
        </a:p>
      </dgm:t>
    </dgm:pt>
    <dgm:pt modelId="{367D6633-62FA-4717-81FD-1CFD8588912A}" type="pres">
      <dgm:prSet presAssocID="{02E001FC-6CF1-440F-853B-54235F8CF0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71AA13-B991-4884-AB16-7A1FF4745838}" type="pres">
      <dgm:prSet presAssocID="{02E001FC-6CF1-440F-853B-54235F8CF03C}" presName="tSp" presStyleCnt="0"/>
      <dgm:spPr/>
    </dgm:pt>
    <dgm:pt modelId="{768F9AFF-D319-4D5A-8678-32C102DDCC60}" type="pres">
      <dgm:prSet presAssocID="{02E001FC-6CF1-440F-853B-54235F8CF03C}" presName="bSp" presStyleCnt="0"/>
      <dgm:spPr/>
    </dgm:pt>
    <dgm:pt modelId="{CE92FC80-FD67-4228-931C-1B74E76BA1CE}" type="pres">
      <dgm:prSet presAssocID="{02E001FC-6CF1-440F-853B-54235F8CF03C}" presName="process" presStyleCnt="0"/>
      <dgm:spPr/>
    </dgm:pt>
    <dgm:pt modelId="{F9831A04-34A0-47D8-B194-98C9CF7964D3}" type="pres">
      <dgm:prSet presAssocID="{B29A95C8-B8C4-4C6B-ABF0-5659D53AAFA1}" presName="composite1" presStyleCnt="0"/>
      <dgm:spPr/>
    </dgm:pt>
    <dgm:pt modelId="{344D66F4-2364-49FF-B835-966142D68E51}" type="pres">
      <dgm:prSet presAssocID="{B29A95C8-B8C4-4C6B-ABF0-5659D53AAFA1}" presName="dummyNode1" presStyleLbl="node1" presStyleIdx="0" presStyleCnt="4"/>
      <dgm:spPr/>
    </dgm:pt>
    <dgm:pt modelId="{069C98DF-8A9A-4515-9309-C9C97DD0B41C}" type="pres">
      <dgm:prSet presAssocID="{B29A95C8-B8C4-4C6B-ABF0-5659D53AAFA1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5B1967-50E4-4FC2-9832-A95EA26B5375}" type="pres">
      <dgm:prSet presAssocID="{B29A95C8-B8C4-4C6B-ABF0-5659D53AAFA1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DCD999-E767-442D-9DE1-6F0818B267DC}" type="pres">
      <dgm:prSet presAssocID="{B29A95C8-B8C4-4C6B-ABF0-5659D53AAFA1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EACDCD-0B3D-46FB-9A6C-E23B7E21F713}" type="pres">
      <dgm:prSet presAssocID="{B29A95C8-B8C4-4C6B-ABF0-5659D53AAFA1}" presName="connSite1" presStyleCnt="0"/>
      <dgm:spPr/>
    </dgm:pt>
    <dgm:pt modelId="{26FEC6B8-1F4D-487D-ACEB-FE8752CD952E}" type="pres">
      <dgm:prSet presAssocID="{A393B9EE-DF23-4EDA-9E85-A84F39461AF5}" presName="Name9" presStyleLbl="sibTrans2D1" presStyleIdx="0" presStyleCnt="3"/>
      <dgm:spPr/>
      <dgm:t>
        <a:bodyPr/>
        <a:lstStyle/>
        <a:p>
          <a:endParaRPr lang="es-ES"/>
        </a:p>
      </dgm:t>
    </dgm:pt>
    <dgm:pt modelId="{3F3F32F1-00DF-4E8B-B260-7D4407AF5F13}" type="pres">
      <dgm:prSet presAssocID="{BD8FFD19-5811-4F75-8B99-358875F37B9C}" presName="composite2" presStyleCnt="0"/>
      <dgm:spPr/>
    </dgm:pt>
    <dgm:pt modelId="{4F7FC8A5-B6F9-4E21-9E26-928EC2181624}" type="pres">
      <dgm:prSet presAssocID="{BD8FFD19-5811-4F75-8B99-358875F37B9C}" presName="dummyNode2" presStyleLbl="node1" presStyleIdx="0" presStyleCnt="4"/>
      <dgm:spPr/>
    </dgm:pt>
    <dgm:pt modelId="{02E20F81-7FA7-4147-90AD-3B09251D8C08}" type="pres">
      <dgm:prSet presAssocID="{BD8FFD19-5811-4F75-8B99-358875F37B9C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52CB32-B12D-4D23-BA54-4BB7B0BC039D}" type="pres">
      <dgm:prSet presAssocID="{BD8FFD19-5811-4F75-8B99-358875F37B9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EA6E38-CE5E-4D6F-81E2-FC0A9CD415D1}" type="pres">
      <dgm:prSet presAssocID="{BD8FFD19-5811-4F75-8B99-358875F37B9C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7A0A21-FCC8-44F9-AE86-86AB68307904}" type="pres">
      <dgm:prSet presAssocID="{BD8FFD19-5811-4F75-8B99-358875F37B9C}" presName="connSite2" presStyleCnt="0"/>
      <dgm:spPr/>
    </dgm:pt>
    <dgm:pt modelId="{327BE5A9-E222-4DDA-A0AD-6988C16193DE}" type="pres">
      <dgm:prSet presAssocID="{630F7533-F7BD-4F9B-BF1F-56B5D5EE36E6}" presName="Name18" presStyleLbl="sibTrans2D1" presStyleIdx="1" presStyleCnt="3"/>
      <dgm:spPr/>
      <dgm:t>
        <a:bodyPr/>
        <a:lstStyle/>
        <a:p>
          <a:endParaRPr lang="es-ES"/>
        </a:p>
      </dgm:t>
    </dgm:pt>
    <dgm:pt modelId="{715C51E7-17B6-4EF8-B50D-8375F1039FE4}" type="pres">
      <dgm:prSet presAssocID="{66145D64-F4CC-4F29-85A4-62C3DF63AB42}" presName="composite1" presStyleCnt="0"/>
      <dgm:spPr/>
    </dgm:pt>
    <dgm:pt modelId="{27B2B7DD-3680-405C-9BAD-3FA12BF2E6DB}" type="pres">
      <dgm:prSet presAssocID="{66145D64-F4CC-4F29-85A4-62C3DF63AB42}" presName="dummyNode1" presStyleLbl="node1" presStyleIdx="1" presStyleCnt="4"/>
      <dgm:spPr/>
    </dgm:pt>
    <dgm:pt modelId="{A56CD38E-A395-4FE6-9126-0D7ED8604FA0}" type="pres">
      <dgm:prSet presAssocID="{66145D64-F4CC-4F29-85A4-62C3DF63AB4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143758-B0C7-4CCA-AC4F-8B0CB1F8AE62}" type="pres">
      <dgm:prSet presAssocID="{66145D64-F4CC-4F29-85A4-62C3DF63AB4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DADADC-FE7D-40B6-A10F-00885C54245B}" type="pres">
      <dgm:prSet presAssocID="{66145D64-F4CC-4F29-85A4-62C3DF63AB42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DDEC7B-FBB3-4D78-9743-F14849C37630}" type="pres">
      <dgm:prSet presAssocID="{66145D64-F4CC-4F29-85A4-62C3DF63AB42}" presName="connSite1" presStyleCnt="0"/>
      <dgm:spPr/>
    </dgm:pt>
    <dgm:pt modelId="{EF717046-4019-4E1D-A8CC-F2D54C07F714}" type="pres">
      <dgm:prSet presAssocID="{C6850BB6-E213-4C9F-9BFB-01422380E60F}" presName="Name9" presStyleLbl="sibTrans2D1" presStyleIdx="2" presStyleCnt="3"/>
      <dgm:spPr/>
      <dgm:t>
        <a:bodyPr/>
        <a:lstStyle/>
        <a:p>
          <a:endParaRPr lang="es-ES"/>
        </a:p>
      </dgm:t>
    </dgm:pt>
    <dgm:pt modelId="{A6C972F7-2E2E-40CD-9D6C-CD5F7F284BE9}" type="pres">
      <dgm:prSet presAssocID="{6FAD2D36-2ED3-4ACC-8165-B65549946DA0}" presName="composite2" presStyleCnt="0"/>
      <dgm:spPr/>
    </dgm:pt>
    <dgm:pt modelId="{C491CDAB-3C79-41BA-AB37-12E9FB93ECB9}" type="pres">
      <dgm:prSet presAssocID="{6FAD2D36-2ED3-4ACC-8165-B65549946DA0}" presName="dummyNode2" presStyleLbl="node1" presStyleIdx="2" presStyleCnt="4"/>
      <dgm:spPr/>
    </dgm:pt>
    <dgm:pt modelId="{BC04E2ED-53EB-4E15-BCEF-A7941CDA0B74}" type="pres">
      <dgm:prSet presAssocID="{6FAD2D36-2ED3-4ACC-8165-B65549946DA0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8D4558-91DA-45C5-A604-BFE6CF922031}" type="pres">
      <dgm:prSet presAssocID="{6FAD2D36-2ED3-4ACC-8165-B65549946DA0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FB501A-63E0-46E5-B1C4-18C0868A5BD9}" type="pres">
      <dgm:prSet presAssocID="{6FAD2D36-2ED3-4ACC-8165-B65549946DA0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142F5A-013C-479B-9ADB-E64827DAAD43}" type="pres">
      <dgm:prSet presAssocID="{6FAD2D36-2ED3-4ACC-8165-B65549946DA0}" presName="connSite2" presStyleCnt="0"/>
      <dgm:spPr/>
    </dgm:pt>
  </dgm:ptLst>
  <dgm:cxnLst>
    <dgm:cxn modelId="{C53D8B64-E4E6-4745-8A4E-4F6C6F1C40F4}" srcId="{BD8FFD19-5811-4F75-8B99-358875F37B9C}" destId="{BE2831F5-0CF4-4FD3-A97D-A445CC58CDB5}" srcOrd="0" destOrd="0" parTransId="{0013CEBB-312E-45D5-B3D3-775096D15F2D}" sibTransId="{33104B60-8F41-4675-A6BC-BED69143E638}"/>
    <dgm:cxn modelId="{DCA513D3-AA00-43F3-8883-7D9940B2A9A9}" srcId="{02E001FC-6CF1-440F-853B-54235F8CF03C}" destId="{BD8FFD19-5811-4F75-8B99-358875F37B9C}" srcOrd="1" destOrd="0" parTransId="{29441E81-91DE-4A71-9ABA-6F5BA5B2C54C}" sibTransId="{630F7533-F7BD-4F9B-BF1F-56B5D5EE36E6}"/>
    <dgm:cxn modelId="{6AC5F1A6-9E7C-4890-9B93-8F8D434B294F}" type="presOf" srcId="{02E001FC-6CF1-440F-853B-54235F8CF03C}" destId="{367D6633-62FA-4717-81FD-1CFD8588912A}" srcOrd="0" destOrd="0" presId="urn:microsoft.com/office/officeart/2005/8/layout/hProcess4"/>
    <dgm:cxn modelId="{A52B8240-784D-4046-9912-EC51EFE01BEA}" type="presOf" srcId="{6445422C-DCA0-4E34-B40A-D4AA6AEA5F43}" destId="{938D4558-91DA-45C5-A604-BFE6CF922031}" srcOrd="1" destOrd="1" presId="urn:microsoft.com/office/officeart/2005/8/layout/hProcess4"/>
    <dgm:cxn modelId="{70906DBD-932A-47C6-A507-597AF0452B63}" type="presOf" srcId="{45355201-6746-49E9-B238-04A842F35CE2}" destId="{CF52CB32-B12D-4D23-BA54-4BB7B0BC039D}" srcOrd="1" destOrd="1" presId="urn:microsoft.com/office/officeart/2005/8/layout/hProcess4"/>
    <dgm:cxn modelId="{83BD9BAC-131C-49DE-876F-75E6158830A1}" type="presOf" srcId="{66145D64-F4CC-4F29-85A4-62C3DF63AB42}" destId="{8BDADADC-FE7D-40B6-A10F-00885C54245B}" srcOrd="0" destOrd="0" presId="urn:microsoft.com/office/officeart/2005/8/layout/hProcess4"/>
    <dgm:cxn modelId="{402230B2-82B8-48E1-A799-3740BE9A5C4A}" type="presOf" srcId="{6445422C-DCA0-4E34-B40A-D4AA6AEA5F43}" destId="{BC04E2ED-53EB-4E15-BCEF-A7941CDA0B74}" srcOrd="0" destOrd="1" presId="urn:microsoft.com/office/officeart/2005/8/layout/hProcess4"/>
    <dgm:cxn modelId="{4726562D-9F14-4D64-8199-2B54A7B9CEF6}" type="presOf" srcId="{6397BF4C-8A4E-43E8-8AA3-6EF84377E8FD}" destId="{D7143758-B0C7-4CCA-AC4F-8B0CB1F8AE62}" srcOrd="1" destOrd="1" presId="urn:microsoft.com/office/officeart/2005/8/layout/hProcess4"/>
    <dgm:cxn modelId="{60BD74BD-7178-4036-B691-F56B46CA064B}" type="presOf" srcId="{C6850BB6-E213-4C9F-9BFB-01422380E60F}" destId="{EF717046-4019-4E1D-A8CC-F2D54C07F714}" srcOrd="0" destOrd="0" presId="urn:microsoft.com/office/officeart/2005/8/layout/hProcess4"/>
    <dgm:cxn modelId="{45D0F848-2794-4461-BE04-3EBFF2B30A53}" srcId="{6FAD2D36-2ED3-4ACC-8165-B65549946DA0}" destId="{6445422C-DCA0-4E34-B40A-D4AA6AEA5F43}" srcOrd="1" destOrd="0" parTransId="{3573793D-F917-48A3-A01B-DF96F148400B}" sibTransId="{FFC41832-649E-40F3-8A37-09A001BD5F43}"/>
    <dgm:cxn modelId="{5E0FE36B-E0E4-4F33-8F8E-FCB3D84905D0}" srcId="{02E001FC-6CF1-440F-853B-54235F8CF03C}" destId="{66145D64-F4CC-4F29-85A4-62C3DF63AB42}" srcOrd="2" destOrd="0" parTransId="{DFFEE830-5B1F-41BE-91B9-D1ECF9D13A3E}" sibTransId="{C6850BB6-E213-4C9F-9BFB-01422380E60F}"/>
    <dgm:cxn modelId="{D32C36B2-C69F-45AC-BE0A-E1B6CF349C1E}" srcId="{66145D64-F4CC-4F29-85A4-62C3DF63AB42}" destId="{73F77470-E969-48D6-B6EC-8F1EEA1950CE}" srcOrd="0" destOrd="0" parTransId="{305B86B8-C6C7-45A1-8EE5-6B6FA7261AB2}" sibTransId="{01EB0823-4594-49F5-AB55-7F263B2AA36A}"/>
    <dgm:cxn modelId="{4668400A-7F31-455F-B4F7-6B516A95AE13}" type="presOf" srcId="{BE2831F5-0CF4-4FD3-A97D-A445CC58CDB5}" destId="{CF52CB32-B12D-4D23-BA54-4BB7B0BC039D}" srcOrd="1" destOrd="0" presId="urn:microsoft.com/office/officeart/2005/8/layout/hProcess4"/>
    <dgm:cxn modelId="{B64671AC-EB2C-4176-9894-214A8DF47955}" type="presOf" srcId="{61B8CCBE-9284-4799-8740-471C7578CCFD}" destId="{615B1967-50E4-4FC2-9832-A95EA26B5375}" srcOrd="1" destOrd="1" presId="urn:microsoft.com/office/officeart/2005/8/layout/hProcess4"/>
    <dgm:cxn modelId="{A7888272-5FC3-4DCC-8DB7-42276A6D4080}" type="presOf" srcId="{B63CFCD2-08D6-4800-842B-E00EB9450389}" destId="{069C98DF-8A9A-4515-9309-C9C97DD0B41C}" srcOrd="0" destOrd="0" presId="urn:microsoft.com/office/officeart/2005/8/layout/hProcess4"/>
    <dgm:cxn modelId="{2E6D5D47-762A-4D39-9ED2-A06CBC0B3600}" type="presOf" srcId="{B63CFCD2-08D6-4800-842B-E00EB9450389}" destId="{615B1967-50E4-4FC2-9832-A95EA26B5375}" srcOrd="1" destOrd="0" presId="urn:microsoft.com/office/officeart/2005/8/layout/hProcess4"/>
    <dgm:cxn modelId="{3FA7F02E-A7B4-4A0B-B181-AED78266A6F4}" srcId="{02E001FC-6CF1-440F-853B-54235F8CF03C}" destId="{6FAD2D36-2ED3-4ACC-8165-B65549946DA0}" srcOrd="3" destOrd="0" parTransId="{6C8A7B55-A74D-4AB7-A7DC-86379DDF841F}" sibTransId="{78FA0A9B-FCFB-4037-822E-17B37D97A887}"/>
    <dgm:cxn modelId="{892AD9AC-0AAF-4FE7-9CAA-E74D85C5661A}" type="presOf" srcId="{BD8FFD19-5811-4F75-8B99-358875F37B9C}" destId="{47EA6E38-CE5E-4D6F-81E2-FC0A9CD415D1}" srcOrd="0" destOrd="0" presId="urn:microsoft.com/office/officeart/2005/8/layout/hProcess4"/>
    <dgm:cxn modelId="{046C1166-41A2-426E-ACF3-01EA44FCFFB2}" type="presOf" srcId="{6397BF4C-8A4E-43E8-8AA3-6EF84377E8FD}" destId="{A56CD38E-A395-4FE6-9126-0D7ED8604FA0}" srcOrd="0" destOrd="1" presId="urn:microsoft.com/office/officeart/2005/8/layout/hProcess4"/>
    <dgm:cxn modelId="{04BBFAD9-E311-4CBB-A1A0-777F1D227F43}" type="presOf" srcId="{45355201-6746-49E9-B238-04A842F35CE2}" destId="{02E20F81-7FA7-4147-90AD-3B09251D8C08}" srcOrd="0" destOrd="1" presId="urn:microsoft.com/office/officeart/2005/8/layout/hProcess4"/>
    <dgm:cxn modelId="{B2AD4597-A839-4957-BD2C-EDA22A3A0E12}" srcId="{B29A95C8-B8C4-4C6B-ABF0-5659D53AAFA1}" destId="{B63CFCD2-08D6-4800-842B-E00EB9450389}" srcOrd="0" destOrd="0" parTransId="{CAAD8BE5-BF0F-409C-86D1-69A9AE397E9D}" sibTransId="{55F2545F-255A-49EB-9C06-A106929C354B}"/>
    <dgm:cxn modelId="{8BF68B6E-9585-47C2-9439-1DD64B9FD2ED}" type="presOf" srcId="{B29A95C8-B8C4-4C6B-ABF0-5659D53AAFA1}" destId="{05DCD999-E767-442D-9DE1-6F0818B267DC}" srcOrd="0" destOrd="0" presId="urn:microsoft.com/office/officeart/2005/8/layout/hProcess4"/>
    <dgm:cxn modelId="{B9D0A9F3-0E19-485A-914C-3FF8CF553B7D}" type="presOf" srcId="{7D93275E-4BA5-44B8-9D87-4D2D391808CB}" destId="{BC04E2ED-53EB-4E15-BCEF-A7941CDA0B74}" srcOrd="0" destOrd="0" presId="urn:microsoft.com/office/officeart/2005/8/layout/hProcess4"/>
    <dgm:cxn modelId="{6E8A14CF-BCC6-4758-8C34-BDFB4805B0C3}" srcId="{66145D64-F4CC-4F29-85A4-62C3DF63AB42}" destId="{6397BF4C-8A4E-43E8-8AA3-6EF84377E8FD}" srcOrd="1" destOrd="0" parTransId="{122AC0A3-DD60-452F-A288-DA95EE3107A0}" sibTransId="{0CD689AB-1B12-4CFD-A74E-B475357D1166}"/>
    <dgm:cxn modelId="{A102028A-F5E3-4DA9-B741-7BF58C15C86E}" srcId="{6FAD2D36-2ED3-4ACC-8165-B65549946DA0}" destId="{7D93275E-4BA5-44B8-9D87-4D2D391808CB}" srcOrd="0" destOrd="0" parTransId="{E627637C-10F6-4392-9D4A-BEDB4288EBEB}" sibTransId="{C28E95D6-0408-4C0B-93EF-1DE14B807A1F}"/>
    <dgm:cxn modelId="{33AC4094-4766-4692-A66A-737297629591}" type="presOf" srcId="{73F77470-E969-48D6-B6EC-8F1EEA1950CE}" destId="{D7143758-B0C7-4CCA-AC4F-8B0CB1F8AE62}" srcOrd="1" destOrd="0" presId="urn:microsoft.com/office/officeart/2005/8/layout/hProcess4"/>
    <dgm:cxn modelId="{5CD921F6-A032-4F85-96D9-7CFE15FA39F5}" type="presOf" srcId="{A393B9EE-DF23-4EDA-9E85-A84F39461AF5}" destId="{26FEC6B8-1F4D-487D-ACEB-FE8752CD952E}" srcOrd="0" destOrd="0" presId="urn:microsoft.com/office/officeart/2005/8/layout/hProcess4"/>
    <dgm:cxn modelId="{97E99256-3C36-459A-A71B-FE6A76F4E58E}" type="presOf" srcId="{BE2831F5-0CF4-4FD3-A97D-A445CC58CDB5}" destId="{02E20F81-7FA7-4147-90AD-3B09251D8C08}" srcOrd="0" destOrd="0" presId="urn:microsoft.com/office/officeart/2005/8/layout/hProcess4"/>
    <dgm:cxn modelId="{2E6A16F7-3C69-4FF5-985F-C8F23E942DF7}" type="presOf" srcId="{73F77470-E969-48D6-B6EC-8F1EEA1950CE}" destId="{A56CD38E-A395-4FE6-9126-0D7ED8604FA0}" srcOrd="0" destOrd="0" presId="urn:microsoft.com/office/officeart/2005/8/layout/hProcess4"/>
    <dgm:cxn modelId="{CE7A4AB9-B806-4AEB-9175-27C244D73E1B}" type="presOf" srcId="{6FAD2D36-2ED3-4ACC-8165-B65549946DA0}" destId="{E4FB501A-63E0-46E5-B1C4-18C0868A5BD9}" srcOrd="0" destOrd="0" presId="urn:microsoft.com/office/officeart/2005/8/layout/hProcess4"/>
    <dgm:cxn modelId="{816BF71B-B994-4105-8A25-D3674F8D8538}" type="presOf" srcId="{7D93275E-4BA5-44B8-9D87-4D2D391808CB}" destId="{938D4558-91DA-45C5-A604-BFE6CF922031}" srcOrd="1" destOrd="0" presId="urn:microsoft.com/office/officeart/2005/8/layout/hProcess4"/>
    <dgm:cxn modelId="{784780EC-3A21-487F-9B66-AFC184E7752C}" srcId="{B29A95C8-B8C4-4C6B-ABF0-5659D53AAFA1}" destId="{61B8CCBE-9284-4799-8740-471C7578CCFD}" srcOrd="1" destOrd="0" parTransId="{A9960560-A3B4-4BA6-88DB-A33075497157}" sibTransId="{08CD3B37-7F50-423F-B1E3-3CC5CD42896B}"/>
    <dgm:cxn modelId="{1E40AEA4-3717-4FC6-8C77-1D14EE90117A}" srcId="{02E001FC-6CF1-440F-853B-54235F8CF03C}" destId="{B29A95C8-B8C4-4C6B-ABF0-5659D53AAFA1}" srcOrd="0" destOrd="0" parTransId="{F7A9721D-3402-47F4-B9D3-8E2F1CF6822A}" sibTransId="{A393B9EE-DF23-4EDA-9E85-A84F39461AF5}"/>
    <dgm:cxn modelId="{4878EFA3-515A-4059-9C55-50FCFC8EA501}" type="presOf" srcId="{61B8CCBE-9284-4799-8740-471C7578CCFD}" destId="{069C98DF-8A9A-4515-9309-C9C97DD0B41C}" srcOrd="0" destOrd="1" presId="urn:microsoft.com/office/officeart/2005/8/layout/hProcess4"/>
    <dgm:cxn modelId="{98718A66-3116-4DF9-A8C8-9E1535EAB8B6}" type="presOf" srcId="{630F7533-F7BD-4F9B-BF1F-56B5D5EE36E6}" destId="{327BE5A9-E222-4DDA-A0AD-6988C16193DE}" srcOrd="0" destOrd="0" presId="urn:microsoft.com/office/officeart/2005/8/layout/hProcess4"/>
    <dgm:cxn modelId="{34E66F6F-53EE-46A8-8F55-3B585BED8B58}" srcId="{BD8FFD19-5811-4F75-8B99-358875F37B9C}" destId="{45355201-6746-49E9-B238-04A842F35CE2}" srcOrd="1" destOrd="0" parTransId="{7C1BFBD6-7CE2-47E1-8D49-575FC512EFBE}" sibTransId="{2238A0AF-4AE7-4D6B-B0F1-7AAC9CCC492C}"/>
    <dgm:cxn modelId="{27F08645-3713-461C-96A4-3FF4496CA5CA}" type="presParOf" srcId="{367D6633-62FA-4717-81FD-1CFD8588912A}" destId="{2871AA13-B991-4884-AB16-7A1FF4745838}" srcOrd="0" destOrd="0" presId="urn:microsoft.com/office/officeart/2005/8/layout/hProcess4"/>
    <dgm:cxn modelId="{2A2678E7-89A3-4377-9DFE-AFFE60174699}" type="presParOf" srcId="{367D6633-62FA-4717-81FD-1CFD8588912A}" destId="{768F9AFF-D319-4D5A-8678-32C102DDCC60}" srcOrd="1" destOrd="0" presId="urn:microsoft.com/office/officeart/2005/8/layout/hProcess4"/>
    <dgm:cxn modelId="{95DEFC50-B631-4BCE-8F55-E22FFB39F211}" type="presParOf" srcId="{367D6633-62FA-4717-81FD-1CFD8588912A}" destId="{CE92FC80-FD67-4228-931C-1B74E76BA1CE}" srcOrd="2" destOrd="0" presId="urn:microsoft.com/office/officeart/2005/8/layout/hProcess4"/>
    <dgm:cxn modelId="{1E6C8170-3A70-495E-869B-810678AF227A}" type="presParOf" srcId="{CE92FC80-FD67-4228-931C-1B74E76BA1CE}" destId="{F9831A04-34A0-47D8-B194-98C9CF7964D3}" srcOrd="0" destOrd="0" presId="urn:microsoft.com/office/officeart/2005/8/layout/hProcess4"/>
    <dgm:cxn modelId="{044BA185-64C0-4232-9839-E2B399D57257}" type="presParOf" srcId="{F9831A04-34A0-47D8-B194-98C9CF7964D3}" destId="{344D66F4-2364-49FF-B835-966142D68E51}" srcOrd="0" destOrd="0" presId="urn:microsoft.com/office/officeart/2005/8/layout/hProcess4"/>
    <dgm:cxn modelId="{0A24B88F-0229-4D74-B55D-174E9F7BA473}" type="presParOf" srcId="{F9831A04-34A0-47D8-B194-98C9CF7964D3}" destId="{069C98DF-8A9A-4515-9309-C9C97DD0B41C}" srcOrd="1" destOrd="0" presId="urn:microsoft.com/office/officeart/2005/8/layout/hProcess4"/>
    <dgm:cxn modelId="{2C18EC03-21C8-44C4-A193-AD39F7AE45A2}" type="presParOf" srcId="{F9831A04-34A0-47D8-B194-98C9CF7964D3}" destId="{615B1967-50E4-4FC2-9832-A95EA26B5375}" srcOrd="2" destOrd="0" presId="urn:microsoft.com/office/officeart/2005/8/layout/hProcess4"/>
    <dgm:cxn modelId="{7792179B-93C7-4AC1-8C87-9D30432B592F}" type="presParOf" srcId="{F9831A04-34A0-47D8-B194-98C9CF7964D3}" destId="{05DCD999-E767-442D-9DE1-6F0818B267DC}" srcOrd="3" destOrd="0" presId="urn:microsoft.com/office/officeart/2005/8/layout/hProcess4"/>
    <dgm:cxn modelId="{DAA0840D-39C6-4299-B937-F7FEE886E951}" type="presParOf" srcId="{F9831A04-34A0-47D8-B194-98C9CF7964D3}" destId="{F1EACDCD-0B3D-46FB-9A6C-E23B7E21F713}" srcOrd="4" destOrd="0" presId="urn:microsoft.com/office/officeart/2005/8/layout/hProcess4"/>
    <dgm:cxn modelId="{CF1B8261-3682-4E24-8E2D-BA1DCCFFD453}" type="presParOf" srcId="{CE92FC80-FD67-4228-931C-1B74E76BA1CE}" destId="{26FEC6B8-1F4D-487D-ACEB-FE8752CD952E}" srcOrd="1" destOrd="0" presId="urn:microsoft.com/office/officeart/2005/8/layout/hProcess4"/>
    <dgm:cxn modelId="{E1A60F59-87F8-4A12-BD34-6C999F07AC8A}" type="presParOf" srcId="{CE92FC80-FD67-4228-931C-1B74E76BA1CE}" destId="{3F3F32F1-00DF-4E8B-B260-7D4407AF5F13}" srcOrd="2" destOrd="0" presId="urn:microsoft.com/office/officeart/2005/8/layout/hProcess4"/>
    <dgm:cxn modelId="{8B260E85-0FBE-4D5C-B1F7-663491DCBA87}" type="presParOf" srcId="{3F3F32F1-00DF-4E8B-B260-7D4407AF5F13}" destId="{4F7FC8A5-B6F9-4E21-9E26-928EC2181624}" srcOrd="0" destOrd="0" presId="urn:microsoft.com/office/officeart/2005/8/layout/hProcess4"/>
    <dgm:cxn modelId="{D187208B-1FF3-4640-81D5-636906920A58}" type="presParOf" srcId="{3F3F32F1-00DF-4E8B-B260-7D4407AF5F13}" destId="{02E20F81-7FA7-4147-90AD-3B09251D8C08}" srcOrd="1" destOrd="0" presId="urn:microsoft.com/office/officeart/2005/8/layout/hProcess4"/>
    <dgm:cxn modelId="{299F4F35-F0AE-4E91-993F-611758A4058D}" type="presParOf" srcId="{3F3F32F1-00DF-4E8B-B260-7D4407AF5F13}" destId="{CF52CB32-B12D-4D23-BA54-4BB7B0BC039D}" srcOrd="2" destOrd="0" presId="urn:microsoft.com/office/officeart/2005/8/layout/hProcess4"/>
    <dgm:cxn modelId="{A24FCDFE-DC30-4A8D-A5F7-9F8D781191CF}" type="presParOf" srcId="{3F3F32F1-00DF-4E8B-B260-7D4407AF5F13}" destId="{47EA6E38-CE5E-4D6F-81E2-FC0A9CD415D1}" srcOrd="3" destOrd="0" presId="urn:microsoft.com/office/officeart/2005/8/layout/hProcess4"/>
    <dgm:cxn modelId="{B368EBF8-D7E2-47FF-9E4F-E4215871DD2E}" type="presParOf" srcId="{3F3F32F1-00DF-4E8B-B260-7D4407AF5F13}" destId="{987A0A21-FCC8-44F9-AE86-86AB68307904}" srcOrd="4" destOrd="0" presId="urn:microsoft.com/office/officeart/2005/8/layout/hProcess4"/>
    <dgm:cxn modelId="{95FA41BB-A119-42B4-904E-39C72ACA68AE}" type="presParOf" srcId="{CE92FC80-FD67-4228-931C-1B74E76BA1CE}" destId="{327BE5A9-E222-4DDA-A0AD-6988C16193DE}" srcOrd="3" destOrd="0" presId="urn:microsoft.com/office/officeart/2005/8/layout/hProcess4"/>
    <dgm:cxn modelId="{24B88072-8948-4687-A1A2-116F8E9FC239}" type="presParOf" srcId="{CE92FC80-FD67-4228-931C-1B74E76BA1CE}" destId="{715C51E7-17B6-4EF8-B50D-8375F1039FE4}" srcOrd="4" destOrd="0" presId="urn:microsoft.com/office/officeart/2005/8/layout/hProcess4"/>
    <dgm:cxn modelId="{BE394C04-E0FC-44FC-8D0F-991137FDC9ED}" type="presParOf" srcId="{715C51E7-17B6-4EF8-B50D-8375F1039FE4}" destId="{27B2B7DD-3680-405C-9BAD-3FA12BF2E6DB}" srcOrd="0" destOrd="0" presId="urn:microsoft.com/office/officeart/2005/8/layout/hProcess4"/>
    <dgm:cxn modelId="{F56CD77A-FAD9-4287-A673-55AC98571798}" type="presParOf" srcId="{715C51E7-17B6-4EF8-B50D-8375F1039FE4}" destId="{A56CD38E-A395-4FE6-9126-0D7ED8604FA0}" srcOrd="1" destOrd="0" presId="urn:microsoft.com/office/officeart/2005/8/layout/hProcess4"/>
    <dgm:cxn modelId="{549E1BC0-C095-4301-9494-5533DB4CCBF1}" type="presParOf" srcId="{715C51E7-17B6-4EF8-B50D-8375F1039FE4}" destId="{D7143758-B0C7-4CCA-AC4F-8B0CB1F8AE62}" srcOrd="2" destOrd="0" presId="urn:microsoft.com/office/officeart/2005/8/layout/hProcess4"/>
    <dgm:cxn modelId="{FEF26E92-1BFE-4D80-9879-264721EA5F07}" type="presParOf" srcId="{715C51E7-17B6-4EF8-B50D-8375F1039FE4}" destId="{8BDADADC-FE7D-40B6-A10F-00885C54245B}" srcOrd="3" destOrd="0" presId="urn:microsoft.com/office/officeart/2005/8/layout/hProcess4"/>
    <dgm:cxn modelId="{3AFAFDE7-9E0B-44E7-A68A-26E89FD39F26}" type="presParOf" srcId="{715C51E7-17B6-4EF8-B50D-8375F1039FE4}" destId="{60DDEC7B-FBB3-4D78-9743-F14849C37630}" srcOrd="4" destOrd="0" presId="urn:microsoft.com/office/officeart/2005/8/layout/hProcess4"/>
    <dgm:cxn modelId="{9D1AFF3F-CADC-4267-A069-FA31D98586AA}" type="presParOf" srcId="{CE92FC80-FD67-4228-931C-1B74E76BA1CE}" destId="{EF717046-4019-4E1D-A8CC-F2D54C07F714}" srcOrd="5" destOrd="0" presId="urn:microsoft.com/office/officeart/2005/8/layout/hProcess4"/>
    <dgm:cxn modelId="{2EF46ACD-AD43-4BB2-AF48-976D47C6145C}" type="presParOf" srcId="{CE92FC80-FD67-4228-931C-1B74E76BA1CE}" destId="{A6C972F7-2E2E-40CD-9D6C-CD5F7F284BE9}" srcOrd="6" destOrd="0" presId="urn:microsoft.com/office/officeart/2005/8/layout/hProcess4"/>
    <dgm:cxn modelId="{40EE1FC9-B6AC-49A0-84F6-920BEE47B50E}" type="presParOf" srcId="{A6C972F7-2E2E-40CD-9D6C-CD5F7F284BE9}" destId="{C491CDAB-3C79-41BA-AB37-12E9FB93ECB9}" srcOrd="0" destOrd="0" presId="urn:microsoft.com/office/officeart/2005/8/layout/hProcess4"/>
    <dgm:cxn modelId="{BE25DE96-A0FA-498C-AD1F-24FD1B865E29}" type="presParOf" srcId="{A6C972F7-2E2E-40CD-9D6C-CD5F7F284BE9}" destId="{BC04E2ED-53EB-4E15-BCEF-A7941CDA0B74}" srcOrd="1" destOrd="0" presId="urn:microsoft.com/office/officeart/2005/8/layout/hProcess4"/>
    <dgm:cxn modelId="{E143D591-B0D9-47D0-89FA-90869EB7AFC1}" type="presParOf" srcId="{A6C972F7-2E2E-40CD-9D6C-CD5F7F284BE9}" destId="{938D4558-91DA-45C5-A604-BFE6CF922031}" srcOrd="2" destOrd="0" presId="urn:microsoft.com/office/officeart/2005/8/layout/hProcess4"/>
    <dgm:cxn modelId="{CC3EB348-B623-4B28-9D5C-CE91B2D1FCBB}" type="presParOf" srcId="{A6C972F7-2E2E-40CD-9D6C-CD5F7F284BE9}" destId="{E4FB501A-63E0-46E5-B1C4-18C0868A5BD9}" srcOrd="3" destOrd="0" presId="urn:microsoft.com/office/officeart/2005/8/layout/hProcess4"/>
    <dgm:cxn modelId="{2CC27CEA-63B6-4F9D-8848-0CE8FD47166E}" type="presParOf" srcId="{A6C972F7-2E2E-40CD-9D6C-CD5F7F284BE9}" destId="{42142F5A-013C-479B-9ADB-E64827DAAD4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C98DF-8A9A-4515-9309-C9C97DD0B41C}">
      <dsp:nvSpPr>
        <dsp:cNvPr id="0" name=""/>
        <dsp:cNvSpPr/>
      </dsp:nvSpPr>
      <dsp:spPr>
        <a:xfrm>
          <a:off x="990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Altas tasas de mortalidad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Altas tasas de fecundidad</a:t>
          </a:r>
        </a:p>
      </dsp:txBody>
      <dsp:txXfrm>
        <a:off x="32838" y="1602874"/>
        <a:ext cx="1614196" cy="1023662"/>
      </dsp:txXfrm>
    </dsp:sp>
    <dsp:sp modelId="{26FEC6B8-1F4D-487D-ACEB-FE8752CD952E}">
      <dsp:nvSpPr>
        <dsp:cNvPr id="0" name=""/>
        <dsp:cNvSpPr/>
      </dsp:nvSpPr>
      <dsp:spPr>
        <a:xfrm>
          <a:off x="950326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CD999-E767-442D-9DE1-6F0818B267DC}">
      <dsp:nvSpPr>
        <dsp:cNvPr id="0" name=""/>
        <dsp:cNvSpPr/>
      </dsp:nvSpPr>
      <dsp:spPr>
        <a:xfrm>
          <a:off x="373855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Transición moderada</a:t>
          </a:r>
        </a:p>
      </dsp:txBody>
      <dsp:txXfrm>
        <a:off x="391226" y="2675755"/>
        <a:ext cx="1456718" cy="558362"/>
      </dsp:txXfrm>
    </dsp:sp>
    <dsp:sp modelId="{02E20F81-7FA7-4147-90AD-3B09251D8C08}">
      <dsp:nvSpPr>
        <dsp:cNvPr id="0" name=""/>
        <dsp:cNvSpPr/>
      </dsp:nvSpPr>
      <dsp:spPr>
        <a:xfrm>
          <a:off x="2122088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Descenso tasas de mortalidad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Altas tasas de fecundidad</a:t>
          </a:r>
        </a:p>
      </dsp:txBody>
      <dsp:txXfrm>
        <a:off x="2153936" y="1899426"/>
        <a:ext cx="1614196" cy="1023662"/>
      </dsp:txXfrm>
    </dsp:sp>
    <dsp:sp modelId="{327BE5A9-E222-4DDA-A0AD-6988C16193DE}">
      <dsp:nvSpPr>
        <dsp:cNvPr id="0" name=""/>
        <dsp:cNvSpPr/>
      </dsp:nvSpPr>
      <dsp:spPr>
        <a:xfrm>
          <a:off x="3057442" y="731644"/>
          <a:ext cx="2030821" cy="2030821"/>
        </a:xfrm>
        <a:prstGeom prst="circularArrow">
          <a:avLst>
            <a:gd name="adj1" fmla="val 2655"/>
            <a:gd name="adj2" fmla="val 322955"/>
            <a:gd name="adj3" fmla="val 19501534"/>
            <a:gd name="adj4" fmla="val 12575511"/>
            <a:gd name="adj5" fmla="val 309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A6E38-CE5E-4D6F-81E2-FC0A9CD415D1}">
      <dsp:nvSpPr>
        <dsp:cNvPr id="0" name=""/>
        <dsp:cNvSpPr/>
      </dsp:nvSpPr>
      <dsp:spPr>
        <a:xfrm>
          <a:off x="2494953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Transición plena</a:t>
          </a:r>
        </a:p>
      </dsp:txBody>
      <dsp:txXfrm>
        <a:off x="2512324" y="1291845"/>
        <a:ext cx="1456718" cy="558362"/>
      </dsp:txXfrm>
    </dsp:sp>
    <dsp:sp modelId="{A56CD38E-A395-4FE6-9126-0D7ED8604FA0}">
      <dsp:nvSpPr>
        <dsp:cNvPr id="0" name=""/>
        <dsp:cNvSpPr/>
      </dsp:nvSpPr>
      <dsp:spPr>
        <a:xfrm>
          <a:off x="4243186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Descenso tasas de mortalidad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Descenso tasas de fecundidad</a:t>
          </a:r>
        </a:p>
      </dsp:txBody>
      <dsp:txXfrm>
        <a:off x="4275034" y="1602874"/>
        <a:ext cx="1614196" cy="1023662"/>
      </dsp:txXfrm>
    </dsp:sp>
    <dsp:sp modelId="{EF717046-4019-4E1D-A8CC-F2D54C07F714}">
      <dsp:nvSpPr>
        <dsp:cNvPr id="0" name=""/>
        <dsp:cNvSpPr/>
      </dsp:nvSpPr>
      <dsp:spPr>
        <a:xfrm>
          <a:off x="5192522" y="1923632"/>
          <a:ext cx="1816423" cy="1816423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ADADC-FE7D-40B6-A10F-00885C54245B}">
      <dsp:nvSpPr>
        <dsp:cNvPr id="0" name=""/>
        <dsp:cNvSpPr/>
      </dsp:nvSpPr>
      <dsp:spPr>
        <a:xfrm>
          <a:off x="4616051" y="265838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Transición avanzada</a:t>
          </a:r>
        </a:p>
      </dsp:txBody>
      <dsp:txXfrm>
        <a:off x="4633422" y="2675755"/>
        <a:ext cx="1456718" cy="558362"/>
      </dsp:txXfrm>
    </dsp:sp>
    <dsp:sp modelId="{BC04E2ED-53EB-4E15-BCEF-A7941CDA0B74}">
      <dsp:nvSpPr>
        <dsp:cNvPr id="0" name=""/>
        <dsp:cNvSpPr/>
      </dsp:nvSpPr>
      <dsp:spPr>
        <a:xfrm>
          <a:off x="6364284" y="1571026"/>
          <a:ext cx="1677892" cy="13839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Bajas tasas de mortalidad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/>
            <a:t>Bajas tasas de fecundidad</a:t>
          </a:r>
        </a:p>
      </dsp:txBody>
      <dsp:txXfrm>
        <a:off x="6396132" y="1899426"/>
        <a:ext cx="1614196" cy="1023662"/>
      </dsp:txXfrm>
    </dsp:sp>
    <dsp:sp modelId="{E4FB501A-63E0-46E5-B1C4-18C0868A5BD9}">
      <dsp:nvSpPr>
        <dsp:cNvPr id="0" name=""/>
        <dsp:cNvSpPr/>
      </dsp:nvSpPr>
      <dsp:spPr>
        <a:xfrm>
          <a:off x="6737149" y="1274474"/>
          <a:ext cx="1491460" cy="593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Transición muy avanzada</a:t>
          </a:r>
        </a:p>
      </dsp:txBody>
      <dsp:txXfrm>
        <a:off x="6754520" y="1291845"/>
        <a:ext cx="1456718" cy="558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C33AF-A0D7-4160-B3ED-C111AE88E0ED}" type="datetimeFigureOut">
              <a:rPr lang="es-SV" smtClean="0"/>
              <a:t>17/9/2018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F5D75-7A55-4A83-AA40-EB32F7EBC37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897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F5D75-7A55-4A83-AA40-EB32F7EBC37A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5024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F5D75-7A55-4A83-AA40-EB32F7EBC37A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544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F5D75-7A55-4A83-AA40-EB32F7EBC37A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25420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F5D75-7A55-4A83-AA40-EB32F7EBC37A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173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710503"/>
            <a:ext cx="7772400" cy="158270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87006"/>
            <a:ext cx="6400800" cy="10517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Fecha: </a:t>
            </a:r>
            <a:r>
              <a:rPr lang="es-SV" dirty="0"/>
              <a:t>junio 22, 2015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371600" y="5773813"/>
            <a:ext cx="6400800" cy="416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000" u="none" dirty="0">
                <a:solidFill>
                  <a:schemeClr val="bg1">
                    <a:lumMod val="65000"/>
                  </a:schemeClr>
                </a:solidFill>
                <a:latin typeface="Garamond"/>
                <a:cs typeface="Garamond"/>
              </a:rPr>
              <a:t>Fundación Dr. Guillermo Manuel Ungo</a:t>
            </a:r>
          </a:p>
        </p:txBody>
      </p:sp>
      <p:pic>
        <p:nvPicPr>
          <p:cNvPr id="9" name="Imagen 8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90" y="341924"/>
            <a:ext cx="1811620" cy="137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227947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4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80930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1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190" y="341924"/>
            <a:ext cx="1811620" cy="137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4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00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6" name="Imagen 5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1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5" name="Imagen 4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0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66683"/>
            <a:ext cx="3008313" cy="10243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966683"/>
            <a:ext cx="5111750" cy="515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991022"/>
            <a:ext cx="3008313" cy="41351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logo_FUNDAUNGO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851" y="343022"/>
            <a:ext cx="709949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5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6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21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6821-F556-4B17-9332-0F79998098F5}" type="datetimeFigureOut">
              <a:rPr lang="es-ES" smtClean="0"/>
              <a:t>17/09/2018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5932-C348-425D-938C-E9D331E8DD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76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6477000" cy="12066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Déficit</a:t>
            </a:r>
            <a:r>
              <a:rPr lang="en-US" dirty="0"/>
              <a:t> del </a:t>
            </a:r>
            <a:r>
              <a:rPr lang="en-US" dirty="0" err="1"/>
              <a:t>ciclo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en El Salvador y en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países</a:t>
            </a:r>
            <a:r>
              <a:rPr lang="en-US" dirty="0"/>
              <a:t> de </a:t>
            </a:r>
            <a:r>
              <a:rPr lang="en-US" dirty="0" err="1"/>
              <a:t>Latinoamérica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76192"/>
            <a:ext cx="6400800" cy="381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err="1"/>
              <a:t>Septiembre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6778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448869"/>
              </p:ext>
            </p:extLst>
          </p:nvPr>
        </p:nvGraphicFramePr>
        <p:xfrm>
          <a:off x="184785" y="1988840"/>
          <a:ext cx="8774430" cy="463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800" dirty="0" err="1"/>
              <a:t>Tanto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años</a:t>
            </a:r>
            <a:r>
              <a:rPr lang="en-US" sz="2800" dirty="0"/>
              <a:t> </a:t>
            </a:r>
            <a:r>
              <a:rPr lang="en-US" sz="2800" dirty="0" err="1"/>
              <a:t>iniciales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finales, el </a:t>
            </a:r>
            <a:r>
              <a:rPr lang="en-US" sz="2800" dirty="0" err="1"/>
              <a:t>consumo</a:t>
            </a:r>
            <a:r>
              <a:rPr lang="en-US" sz="2800" dirty="0"/>
              <a:t> </a:t>
            </a:r>
            <a:r>
              <a:rPr lang="en-US" sz="2800" dirty="0" err="1"/>
              <a:t>público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salud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significativo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todos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países</a:t>
            </a:r>
            <a:r>
              <a:rPr lang="en-US" sz="2800" dirty="0"/>
              <a:t> </a:t>
            </a:r>
            <a:r>
              <a:rPr lang="en-US" sz="2800" dirty="0" err="1"/>
              <a:t>analizados</a:t>
            </a:r>
            <a:endParaRPr lang="en-US" sz="2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546E9F"/>
                </a:solidFill>
                <a:effectLst/>
                <a:uLnTx/>
                <a:uFillTx/>
                <a:latin typeface="Verdana"/>
              </a:rPr>
              <a:t>Salud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546E9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Consumo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público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371819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600" dirty="0"/>
              <a:t>El </a:t>
            </a:r>
            <a:r>
              <a:rPr lang="en-US" sz="3600" dirty="0" err="1"/>
              <a:t>consumo</a:t>
            </a:r>
            <a:r>
              <a:rPr lang="en-US" sz="3600" dirty="0"/>
              <a:t> </a:t>
            </a:r>
            <a:r>
              <a:rPr lang="en-US" sz="3600" dirty="0" err="1"/>
              <a:t>público</a:t>
            </a:r>
            <a:r>
              <a:rPr lang="en-US" sz="3600" dirty="0"/>
              <a:t> </a:t>
            </a:r>
            <a:r>
              <a:rPr lang="en-US" sz="3600" dirty="0" err="1"/>
              <a:t>muestra</a:t>
            </a:r>
            <a:r>
              <a:rPr lang="en-US" sz="3600" dirty="0"/>
              <a:t> un </a:t>
            </a:r>
            <a:r>
              <a:rPr lang="en-US" sz="3600" dirty="0" err="1"/>
              <a:t>patrón</a:t>
            </a:r>
            <a:r>
              <a:rPr lang="en-US" sz="3600" dirty="0"/>
              <a:t> </a:t>
            </a:r>
            <a:r>
              <a:rPr lang="en-US" sz="3600" dirty="0" err="1"/>
              <a:t>cercanamente</a:t>
            </a:r>
            <a:r>
              <a:rPr lang="en-US" sz="3600" dirty="0"/>
              <a:t> </a:t>
            </a:r>
            <a:r>
              <a:rPr lang="en-US" sz="3600" dirty="0" err="1"/>
              <a:t>asociado</a:t>
            </a:r>
            <a:r>
              <a:rPr lang="en-US" sz="3600" dirty="0"/>
              <a:t> con la </a:t>
            </a:r>
            <a:r>
              <a:rPr lang="en-US" sz="3600" dirty="0" err="1"/>
              <a:t>edad</a:t>
            </a:r>
            <a:endParaRPr lang="es-SV" sz="36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546E9F"/>
                </a:solidFill>
                <a:effectLst/>
                <a:uLnTx/>
                <a:uFillTx/>
                <a:latin typeface="Verdana"/>
              </a:rPr>
              <a:t>Otros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546E9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Consumo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público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5181643"/>
              </p:ext>
            </p:extLst>
          </p:nvPr>
        </p:nvGraphicFramePr>
        <p:xfrm>
          <a:off x="157655" y="1988840"/>
          <a:ext cx="43891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0048290"/>
              </p:ext>
            </p:extLst>
          </p:nvPr>
        </p:nvGraphicFramePr>
        <p:xfrm>
          <a:off x="4537075" y="1989138"/>
          <a:ext cx="438943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(otro consumo - media suavizada, total - media)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5841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90186"/>
              </p:ext>
            </p:extLst>
          </p:nvPr>
        </p:nvGraphicFramePr>
        <p:xfrm>
          <a:off x="152400" y="1988841"/>
          <a:ext cx="8774430" cy="449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17804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200" dirty="0"/>
              <a:t>El consume </a:t>
            </a:r>
            <a:r>
              <a:rPr lang="en-US" sz="3200" dirty="0" err="1"/>
              <a:t>privado</a:t>
            </a:r>
            <a:r>
              <a:rPr lang="en-US" sz="3200" dirty="0"/>
              <a:t> de </a:t>
            </a:r>
            <a:r>
              <a:rPr lang="en-US" sz="3200" dirty="0" err="1"/>
              <a:t>educación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bajo</a:t>
            </a:r>
            <a:r>
              <a:rPr lang="en-US" sz="3200" dirty="0"/>
              <a:t> en </a:t>
            </a:r>
            <a:r>
              <a:rPr lang="en-US" sz="3200" dirty="0" err="1"/>
              <a:t>Alemania</a:t>
            </a:r>
            <a:r>
              <a:rPr lang="en-US" sz="3200" dirty="0"/>
              <a:t> en </a:t>
            </a:r>
            <a:r>
              <a:rPr lang="en-US" sz="3200" dirty="0" err="1"/>
              <a:t>contraste</a:t>
            </a:r>
            <a:r>
              <a:rPr lang="en-US" sz="3200" dirty="0"/>
              <a:t> con el </a:t>
            </a:r>
            <a:r>
              <a:rPr lang="en-US" sz="3200" dirty="0" err="1"/>
              <a:t>consumo</a:t>
            </a:r>
            <a:r>
              <a:rPr lang="en-US" sz="3200" dirty="0"/>
              <a:t> </a:t>
            </a:r>
            <a:r>
              <a:rPr lang="en-US" sz="3200" dirty="0" err="1"/>
              <a:t>público</a:t>
            </a:r>
            <a:endParaRPr lang="en-US" sz="32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0B2265"/>
                </a:solidFill>
                <a:effectLst/>
                <a:uLnTx/>
                <a:uFillTx/>
                <a:latin typeface="Verdana"/>
              </a:rPr>
              <a:t>Educación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0B2265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0B2265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Consumo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privado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(media),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377838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691899"/>
              </p:ext>
            </p:extLst>
          </p:nvPr>
        </p:nvGraphicFramePr>
        <p:xfrm>
          <a:off x="152400" y="1988841"/>
          <a:ext cx="8774430" cy="449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17804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800" dirty="0"/>
              <a:t>El </a:t>
            </a:r>
            <a:r>
              <a:rPr lang="en-US" sz="2800" dirty="0" err="1"/>
              <a:t>consumo</a:t>
            </a:r>
            <a:r>
              <a:rPr lang="en-US" sz="2800" dirty="0"/>
              <a:t> </a:t>
            </a:r>
            <a:r>
              <a:rPr lang="en-US" sz="2800" dirty="0" err="1"/>
              <a:t>privado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salud</a:t>
            </a:r>
            <a:r>
              <a:rPr lang="en-US" sz="2800" dirty="0"/>
              <a:t> a </a:t>
            </a:r>
            <a:r>
              <a:rPr lang="en-US" sz="2800" dirty="0" err="1"/>
              <a:t>partir</a:t>
            </a:r>
            <a:r>
              <a:rPr lang="en-US" sz="2800" dirty="0"/>
              <a:t> de </a:t>
            </a:r>
            <a:r>
              <a:rPr lang="en-US" sz="2800" dirty="0" err="1"/>
              <a:t>los</a:t>
            </a:r>
            <a:r>
              <a:rPr lang="en-US" sz="2800" dirty="0"/>
              <a:t> 50 </a:t>
            </a:r>
            <a:r>
              <a:rPr lang="en-US" sz="2800" dirty="0" err="1"/>
              <a:t>años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mayor </a:t>
            </a:r>
            <a:r>
              <a:rPr lang="en-US" sz="2800" dirty="0" err="1"/>
              <a:t>en</a:t>
            </a:r>
            <a:r>
              <a:rPr lang="en-US" sz="2800" dirty="0"/>
              <a:t> El Salvador que </a:t>
            </a:r>
            <a:r>
              <a:rPr lang="en-US" sz="2800" dirty="0" err="1"/>
              <a:t>en</a:t>
            </a:r>
            <a:r>
              <a:rPr lang="en-US" sz="2800" dirty="0"/>
              <a:t> el resto de </a:t>
            </a:r>
            <a:r>
              <a:rPr lang="en-US" sz="2800" dirty="0" err="1"/>
              <a:t>países</a:t>
            </a:r>
            <a:r>
              <a:rPr lang="en-US" sz="2800" dirty="0"/>
              <a:t> </a:t>
            </a:r>
            <a:r>
              <a:rPr lang="en-US" sz="2800" dirty="0" err="1"/>
              <a:t>comparados</a:t>
            </a:r>
            <a:endParaRPr lang="en-US" sz="2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0B2265"/>
                </a:solidFill>
                <a:effectLst/>
                <a:uLnTx/>
                <a:uFillTx/>
                <a:latin typeface="Verdana"/>
              </a:rPr>
              <a:t>Salud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0B2265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0B2265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Consumo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privado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192449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800" dirty="0"/>
              <a:t>El </a:t>
            </a:r>
            <a:r>
              <a:rPr lang="en-US" sz="2800" dirty="0" err="1"/>
              <a:t>consumo</a:t>
            </a:r>
            <a:r>
              <a:rPr lang="en-US" sz="2800" dirty="0"/>
              <a:t> </a:t>
            </a:r>
            <a:r>
              <a:rPr lang="en-US" sz="2800" dirty="0" err="1"/>
              <a:t>privado</a:t>
            </a:r>
            <a:r>
              <a:rPr lang="en-US" sz="2800" dirty="0"/>
              <a:t> </a:t>
            </a:r>
            <a:r>
              <a:rPr lang="en-US" sz="2800" dirty="0" err="1"/>
              <a:t>incrementa</a:t>
            </a:r>
            <a:r>
              <a:rPr lang="en-US" sz="2800" dirty="0"/>
              <a:t> en los </a:t>
            </a:r>
            <a:r>
              <a:rPr lang="en-US" sz="2800" dirty="0" err="1"/>
              <a:t>años</a:t>
            </a:r>
            <a:r>
              <a:rPr lang="en-US" sz="2800" dirty="0"/>
              <a:t> en </a:t>
            </a:r>
            <a:r>
              <a:rPr lang="en-US" sz="2800" dirty="0" err="1"/>
              <a:t>donde</a:t>
            </a:r>
            <a:r>
              <a:rPr lang="en-US" sz="2800" dirty="0"/>
              <a:t> el </a:t>
            </a:r>
            <a:r>
              <a:rPr lang="en-US" sz="2800" dirty="0" err="1"/>
              <a:t>individuo</a:t>
            </a:r>
            <a:r>
              <a:rPr lang="en-US" sz="2800" dirty="0"/>
              <a:t> se </a:t>
            </a:r>
            <a:r>
              <a:rPr lang="en-US" sz="2800" dirty="0" err="1"/>
              <a:t>encuentra</a:t>
            </a:r>
            <a:r>
              <a:rPr lang="en-US" sz="2800" dirty="0"/>
              <a:t> en </a:t>
            </a:r>
            <a:r>
              <a:rPr lang="en-US" sz="2800" dirty="0" err="1"/>
              <a:t>edades</a:t>
            </a:r>
            <a:r>
              <a:rPr lang="en-US" sz="2800" dirty="0"/>
              <a:t> </a:t>
            </a:r>
            <a:r>
              <a:rPr lang="en-US" sz="2800" dirty="0" err="1"/>
              <a:t>potencialmente</a:t>
            </a:r>
            <a:r>
              <a:rPr lang="en-US" sz="2800" dirty="0"/>
              <a:t> </a:t>
            </a:r>
            <a:r>
              <a:rPr lang="en-US" sz="2800" dirty="0" err="1"/>
              <a:t>activas</a:t>
            </a:r>
            <a:r>
              <a:rPr lang="en-US" sz="2800" dirty="0"/>
              <a:t> y se </a:t>
            </a:r>
            <a:r>
              <a:rPr lang="en-US" sz="2800" dirty="0" err="1"/>
              <a:t>mantiene</a:t>
            </a:r>
            <a:endParaRPr lang="es-SV" sz="2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0B2265"/>
                </a:solidFill>
                <a:effectLst/>
                <a:uLnTx/>
                <a:uFillTx/>
                <a:latin typeface="Verdana"/>
              </a:rPr>
              <a:t>Otros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0B2265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0B2265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Consumo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privado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5548875"/>
              </p:ext>
            </p:extLst>
          </p:nvPr>
        </p:nvGraphicFramePr>
        <p:xfrm>
          <a:off x="157655" y="1988840"/>
          <a:ext cx="43891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3023902"/>
              </p:ext>
            </p:extLst>
          </p:nvPr>
        </p:nvGraphicFramePr>
        <p:xfrm>
          <a:off x="4537075" y="1989138"/>
          <a:ext cx="438943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(otro consumo - media suavizada, total - media)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102561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s-SV" sz="2800" dirty="0"/>
              <a:t>El comportamiento de </a:t>
            </a:r>
            <a:r>
              <a:rPr lang="es-SV" sz="2800" dirty="0" smtClean="0"/>
              <a:t>las remuneraciones es similar en El Salvador y México, manteniéndose más allá de las edades de retiro</a:t>
            </a:r>
            <a:endParaRPr lang="en-US" sz="2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546E9F"/>
                </a:solidFill>
                <a:effectLst/>
                <a:uLnTx/>
                <a:uFillTx/>
                <a:latin typeface="Verdana"/>
              </a:rPr>
              <a:t>Empleo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546E9F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err="1">
                <a:solidFill>
                  <a:srgbClr val="546E9F"/>
                </a:solidFill>
                <a:latin typeface="Verdana"/>
              </a:rPr>
              <a:t>Dependiente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546E9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Ingreso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Laboral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  <p:graphicFrame>
        <p:nvGraphicFramePr>
          <p:cNvPr id="1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879002"/>
              </p:ext>
            </p:extLst>
          </p:nvPr>
        </p:nvGraphicFramePr>
        <p:xfrm>
          <a:off x="179512" y="2153424"/>
          <a:ext cx="8747318" cy="408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960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459814"/>
              </p:ext>
            </p:extLst>
          </p:nvPr>
        </p:nvGraphicFramePr>
        <p:xfrm>
          <a:off x="152400" y="1988841"/>
          <a:ext cx="877443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s-SV" sz="2800" dirty="0"/>
              <a:t>El Salvador y México presentan un comportamiento similar en el ingreso por auto-empleo</a:t>
            </a:r>
            <a:endParaRPr lang="en-US" sz="2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>
                <a:ln>
                  <a:noFill/>
                </a:ln>
                <a:solidFill>
                  <a:srgbClr val="0B2265"/>
                </a:solidFill>
                <a:effectLst/>
                <a:uLnTx/>
                <a:uFillTx/>
                <a:latin typeface="Verdana"/>
              </a:rPr>
              <a:t>Auto-</a:t>
            </a: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0B2265"/>
                </a:solidFill>
                <a:effectLst/>
                <a:uLnTx/>
                <a:uFillTx/>
                <a:latin typeface="Verdana"/>
              </a:rPr>
              <a:t>Empleo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0B2265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0B2265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Ingreso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Laboral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17645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988841"/>
          <a:ext cx="8991600" cy="449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s-SV" sz="2800" dirty="0"/>
              <a:t>El comportamiento de los ingresos laborales es similar en los tres países sin caídas abruptas a la edad de retiro como en Alemania</a:t>
            </a:r>
            <a:endParaRPr lang="en-US" sz="2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546E9F"/>
                </a:solidFill>
                <a:latin typeface="Verdana"/>
              </a:rPr>
              <a:t>Total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546E9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Ingreso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Laboral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410887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s-SV" sz="2800" dirty="0"/>
              <a:t>En El Salvador el déficit de ciclo de vida tiene valores positivos siempre</a:t>
            </a:r>
            <a:endParaRPr lang="en-US" sz="28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1577359"/>
            <a:ext cx="8774430" cy="411481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s-SV" kern="0" dirty="0">
                <a:solidFill>
                  <a:srgbClr val="FFFFFF"/>
                </a:solidFill>
                <a:latin typeface="Verdana"/>
              </a:rPr>
              <a:t>Déficit del ciclo de vida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675241"/>
              </p:ext>
            </p:extLst>
          </p:nvPr>
        </p:nvGraphicFramePr>
        <p:xfrm>
          <a:off x="198341" y="2093511"/>
          <a:ext cx="8728489" cy="4391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</p:spTree>
    <p:extLst>
      <p:ext uri="{BB962C8B-B14F-4D97-AF65-F5344CB8AC3E}">
        <p14:creationId xmlns:p14="http://schemas.microsoft.com/office/powerpoint/2010/main" val="12895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s-SV" sz="2800" dirty="0"/>
              <a:t>En El Salvador el consumo es superior al ingreso laboral en todo el ciclo de vida</a:t>
            </a:r>
            <a:endParaRPr lang="en-US" sz="2800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619473"/>
            <a:ext cx="9144000" cy="23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kern="0" dirty="0">
                <a:solidFill>
                  <a:sysClr val="windowText" lastClr="000000"/>
                </a:solidFill>
                <a:latin typeface="Verdana"/>
              </a:rPr>
              <a:t>Fuente: Peña y Rivera, 2016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77359"/>
            <a:ext cx="8774430" cy="411481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s-SV" kern="0" dirty="0">
                <a:solidFill>
                  <a:srgbClr val="FFFFFF"/>
                </a:solidFill>
                <a:latin typeface="Verdana"/>
              </a:rPr>
              <a:t>Consumo e ingreso laboral en El Salvador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  <p:graphicFrame>
        <p:nvGraphicFramePr>
          <p:cNvPr id="13" name="Gráfico 9">
            <a:extLst>
              <a:ext uri="{FF2B5EF4-FFF2-40B4-BE49-F238E27FC236}">
                <a16:creationId xmlns:a16="http://schemas.microsoft.com/office/drawing/2014/main" xmlns="" id="{F22886E9-8A96-4833-AB08-BD523FA66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14260"/>
              </p:ext>
            </p:extLst>
          </p:nvPr>
        </p:nvGraphicFramePr>
        <p:xfrm>
          <a:off x="179512" y="1988840"/>
          <a:ext cx="8747318" cy="4630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71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28800"/>
            <a:ext cx="7178040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La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transición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demográfica</a:t>
            </a:r>
            <a:endParaRPr lang="en-US" sz="28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dirty="0" err="1" smtClean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Dividendo</a:t>
            </a:r>
            <a:r>
              <a:rPr lang="en-US" sz="2400" dirty="0" smtClean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o bono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demográfico</a:t>
            </a:r>
            <a:endParaRPr lang="en-US" sz="24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s-SV" sz="2800" dirty="0"/>
              <a:t>La transición demográfica en El Salvador</a:t>
            </a:r>
            <a:endParaRPr lang="en-US" sz="28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Las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cuentas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nacionales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de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transferencias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en</a:t>
            </a:r>
            <a:r>
              <a:rPr lang="en-US" sz="28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El Salvador</a:t>
            </a:r>
          </a:p>
          <a:p>
            <a:pPr lvl="1"/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Consumo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y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sus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componentes</a:t>
            </a:r>
            <a:endParaRPr lang="en-US" sz="24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sz="20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Consumo</a:t>
            </a:r>
            <a:r>
              <a:rPr lang="en-US" sz="20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público</a:t>
            </a:r>
            <a:r>
              <a:rPr lang="en-US" sz="20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y </a:t>
            </a:r>
            <a:r>
              <a:rPr lang="en-US" sz="20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privado</a:t>
            </a:r>
            <a:endParaRPr lang="en-US" sz="20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Ingresos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del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trabajo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y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sus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componentes</a:t>
            </a:r>
            <a:endParaRPr lang="en-US" sz="24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sz="20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Remuneraciones</a:t>
            </a:r>
            <a:r>
              <a:rPr lang="en-US" sz="20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y los </a:t>
            </a:r>
            <a:r>
              <a:rPr lang="en-US" sz="20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ingresos</a:t>
            </a:r>
            <a:r>
              <a:rPr lang="en-US" sz="20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del </a:t>
            </a:r>
            <a:r>
              <a:rPr lang="en-US" sz="20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autoempleo</a:t>
            </a:r>
            <a:endParaRPr lang="en-US" sz="20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Déficit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del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ciclo</a:t>
            </a:r>
            <a:r>
              <a:rPr lang="en-US" sz="2400" dirty="0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 de </a:t>
            </a:r>
            <a:r>
              <a:rPr lang="en-US" sz="24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vida</a:t>
            </a:r>
            <a:endParaRPr lang="en-US" sz="24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n-US" sz="2800" dirty="0" err="1">
                <a:solidFill>
                  <a:prstClr val="black"/>
                </a:solidFill>
                <a:latin typeface="+mj-lt"/>
                <a:ea typeface="Verdana" pitchFamily="34" charset="0"/>
                <a:cs typeface="Verdana" pitchFamily="34" charset="0"/>
              </a:rPr>
              <a:t>Conclusiones</a:t>
            </a:r>
            <a:endParaRPr lang="en-US" sz="2800" dirty="0">
              <a:solidFill>
                <a:prstClr val="black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5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dirty="0"/>
              <a:t>En el caso de El Salvador el déficit de ciclo de vida tiene únicamente valores positivos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40160"/>
            <a:ext cx="8778240" cy="5101208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s-SV" sz="2400" dirty="0" smtClean="0"/>
              <a:t>El Salvador se encuentra en una etapa de bono demográfico que cierra en 2043. Es necesario realizar acciones que permitan el aprovechamiento del mismo. </a:t>
            </a:r>
          </a:p>
          <a:p>
            <a:r>
              <a:rPr lang="es-SV" sz="2400" dirty="0" smtClean="0"/>
              <a:t>La dinámica del mercado laboral y la estructura de soporte provista por el mercado, el Estado y la familia impacta el comportamiento del consumo y los ingresos laborales, por tanto el déficit de ciclo de vida en los países.</a:t>
            </a:r>
          </a:p>
          <a:p>
            <a:r>
              <a:rPr lang="es-SV" sz="2400" dirty="0" smtClean="0"/>
              <a:t>Las bajas coberturas de seguridad social, en particular de pensiones por vejez en El Salvador y en menor medida en México, se relacionan con el comportamiento de los ingresos por autoempleo, con presencia importante después de las edades de retiro.</a:t>
            </a:r>
          </a:p>
          <a:p>
            <a:r>
              <a:rPr lang="es-SV" sz="2400" dirty="0" smtClean="0"/>
              <a:t>Las remesas brindan una explicación posible al comportamiento del consumo y del déficit de ciclo de vida particular de El Salvador.</a:t>
            </a:r>
          </a:p>
          <a:p>
            <a:pPr marL="0" indent="0">
              <a:buNone/>
            </a:pPr>
            <a:endParaRPr lang="es-SV" sz="2400" dirty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47637" y="1640160"/>
            <a:ext cx="8778240" cy="457200"/>
          </a:xfrm>
          <a:prstGeom prst="rect">
            <a:avLst/>
          </a:prstGeom>
          <a:solidFill>
            <a:srgbClr val="0B2265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s-SV" kern="0" dirty="0">
                <a:solidFill>
                  <a:srgbClr val="FFFFFF"/>
                </a:solidFill>
                <a:latin typeface="Verdana"/>
              </a:rPr>
              <a:t>Principales conclusiones</a:t>
            </a:r>
          </a:p>
        </p:txBody>
      </p:sp>
    </p:spTree>
    <p:extLst>
      <p:ext uri="{BB962C8B-B14F-4D97-AF65-F5344CB8AC3E}">
        <p14:creationId xmlns:p14="http://schemas.microsoft.com/office/powerpoint/2010/main" val="258732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La transición demográfica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2696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395536" y="5517232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400" dirty="0"/>
              <a:t>Fuente: Elaboración propia con base en CELADE, 2005; CELADE, 2008; </a:t>
            </a:r>
            <a:r>
              <a:rPr lang="es-SV" sz="1400" dirty="0" err="1"/>
              <a:t>Bertranou</a:t>
            </a:r>
            <a:r>
              <a:rPr lang="es-SV" sz="1400" dirty="0"/>
              <a:t>, 2008, Leiva, 2008; y </a:t>
            </a:r>
            <a:r>
              <a:rPr lang="es-SV" sz="1400" dirty="0" err="1"/>
              <a:t>Saad</a:t>
            </a:r>
            <a:r>
              <a:rPr lang="es-SV" sz="1400" dirty="0"/>
              <a:t>, s.f.</a:t>
            </a:r>
          </a:p>
        </p:txBody>
      </p:sp>
    </p:spTree>
    <p:extLst>
      <p:ext uri="{BB962C8B-B14F-4D97-AF65-F5344CB8AC3E}">
        <p14:creationId xmlns:p14="http://schemas.microsoft.com/office/powerpoint/2010/main" val="36957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/>
              <a:t>La transición demográfica en </a:t>
            </a:r>
            <a:br>
              <a:rPr lang="es-SV" dirty="0"/>
            </a:br>
            <a:r>
              <a:rPr lang="es-SV" dirty="0"/>
              <a:t>El Salvador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s-SV" dirty="0"/>
              <a:t>El Salvador se encuentra en una etapa de transición demográfica plena la cual se caracteriza por una esperanza de vida, tasa de fecundidad y mortalidad moderadas y un crecimiento poblacional moderado.</a:t>
            </a:r>
          </a:p>
          <a:p>
            <a:pPr marL="0" indent="0">
              <a:buNone/>
            </a:pP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94755"/>
              </p:ext>
            </p:extLst>
          </p:nvPr>
        </p:nvGraphicFramePr>
        <p:xfrm>
          <a:off x="733742" y="4581128"/>
          <a:ext cx="76765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7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25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SV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2015 -</a:t>
                      </a:r>
                      <a:r>
                        <a:rPr lang="es-SV" baseline="0" dirty="0"/>
                        <a:t> 2020</a:t>
                      </a:r>
                      <a:endParaRPr lang="es-SV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2050 - 2055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/>
                        <a:t>Tasa global de fecundidad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/>
                        <a:t>1.8 </a:t>
                      </a:r>
                      <a:r>
                        <a:rPr lang="es-SV" baseline="0" dirty="0"/>
                        <a:t>hijos por mujer</a:t>
                      </a:r>
                      <a:endParaRPr lang="es-SV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1.7 hijos por mujer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/>
                        <a:t>Tasa</a:t>
                      </a:r>
                      <a:r>
                        <a:rPr lang="es-SV" baseline="0" dirty="0"/>
                        <a:t> de mortalidad</a:t>
                      </a:r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6.5 por cada mil habitantes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baseline="0" dirty="0"/>
                        <a:t>8 </a:t>
                      </a:r>
                      <a:r>
                        <a:rPr lang="es-SV" dirty="0"/>
                        <a:t>por cada mil habitantes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/>
                        <a:t>Esperanza de vida al nacer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74.2 años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dirty="0"/>
                        <a:t>82 años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5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Dividendo </a:t>
            </a:r>
            <a:r>
              <a:rPr lang="es-SV" dirty="0"/>
              <a:t>demográfico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dirty="0"/>
              <a:t>Ocurre durante las fases intermedias de la transición.</a:t>
            </a:r>
          </a:p>
          <a:p>
            <a:r>
              <a:rPr lang="es-SV" dirty="0" smtClean="0"/>
              <a:t>“Dividendo </a:t>
            </a:r>
            <a:r>
              <a:rPr lang="es-SV" dirty="0"/>
              <a:t>demográfico” o “ventana demográfica de oportunidades” se caracteriza por la existencia de una mayor </a:t>
            </a:r>
            <a:r>
              <a:rPr lang="es-SV" dirty="0" smtClean="0"/>
              <a:t>proporción </a:t>
            </a:r>
            <a:r>
              <a:rPr lang="es-SV" dirty="0"/>
              <a:t>de personas en edades potencialmente productivas relativo al </a:t>
            </a:r>
            <a:r>
              <a:rPr lang="es-SV" dirty="0" smtClean="0"/>
              <a:t>total </a:t>
            </a:r>
            <a:r>
              <a:rPr lang="es-SV" dirty="0"/>
              <a:t>de personas en las edades potencialmente  improductivas. </a:t>
            </a:r>
          </a:p>
          <a:p>
            <a:pPr marL="0" indent="0">
              <a:buNone/>
            </a:pPr>
            <a:endParaRPr lang="es-SV" dirty="0"/>
          </a:p>
          <a:p>
            <a:pPr marL="0" indent="0">
              <a:buNone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5469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2800" dirty="0"/>
              <a:t>Cambios en la estructura etaria (en porcentaje). </a:t>
            </a:r>
            <a:br>
              <a:rPr lang="es-SV" sz="2800" dirty="0"/>
            </a:br>
            <a:r>
              <a:rPr lang="es-SV" sz="2800" dirty="0"/>
              <a:t>El Salvador 1950-2100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6859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7 Conector recto"/>
          <p:cNvCxnSpPr/>
          <p:nvPr/>
        </p:nvCxnSpPr>
        <p:spPr>
          <a:xfrm>
            <a:off x="4510502" y="2225884"/>
            <a:ext cx="0" cy="3137234"/>
          </a:xfrm>
          <a:prstGeom prst="line">
            <a:avLst/>
          </a:prstGeom>
          <a:noFill/>
          <a:ln w="12700" cap="flat" cmpd="sng" algn="ctr">
            <a:solidFill>
              <a:srgbClr val="F79646"/>
            </a:solidFill>
            <a:prstDash val="solid"/>
          </a:ln>
          <a:effectLst/>
        </p:spPr>
      </p:cxn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6619473"/>
            <a:ext cx="9144000" cy="23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kern="0" dirty="0">
                <a:solidFill>
                  <a:sysClr val="windowText" lastClr="000000"/>
                </a:solidFill>
                <a:latin typeface="Verdana"/>
              </a:rPr>
              <a:t>Fuente: Peña, Vides y Rivera, 2018</a:t>
            </a:r>
          </a:p>
        </p:txBody>
      </p:sp>
    </p:spTree>
    <p:extLst>
      <p:ext uri="{BB962C8B-B14F-4D97-AF65-F5344CB8AC3E}">
        <p14:creationId xmlns:p14="http://schemas.microsoft.com/office/powerpoint/2010/main" val="256980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/>
              <a:t>Las Cuentas Nacionales de Transferencias (CNT)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2000" dirty="0"/>
              <a:t>Permiten visualizar los indicadores económicos desde una perspectiva etaria.</a:t>
            </a:r>
          </a:p>
          <a:p>
            <a:pPr algn="just"/>
            <a:r>
              <a:rPr lang="es-SV" sz="2000" dirty="0"/>
              <a:t>Estiman los componentes básicos de la ecuación de economía generacional</a:t>
            </a:r>
          </a:p>
          <a:p>
            <a:pPr marL="0" indent="0" algn="just">
              <a:buNone/>
            </a:pPr>
            <a:endParaRPr lang="es-SV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SV" sz="2400" dirty="0"/>
              <a:t>C - </a:t>
            </a:r>
            <a:r>
              <a:rPr lang="es-SV" sz="2400" dirty="0" err="1"/>
              <a:t>Y</a:t>
            </a:r>
            <a:r>
              <a:rPr lang="es-SV" sz="2400" baseline="-25000" dirty="0" err="1"/>
              <a:t>l</a:t>
            </a:r>
            <a:r>
              <a:rPr lang="es-SV" sz="2400" dirty="0"/>
              <a:t> = Y</a:t>
            </a:r>
            <a:r>
              <a:rPr lang="es-SV" sz="2400" baseline="-25000" dirty="0"/>
              <a:t>A</a:t>
            </a:r>
            <a:r>
              <a:rPr lang="es-SV" sz="2400" dirty="0"/>
              <a:t> - S + </a:t>
            </a:r>
            <a:r>
              <a:rPr lang="es-SV" sz="2400" dirty="0" err="1"/>
              <a:t>T</a:t>
            </a:r>
            <a:r>
              <a:rPr lang="es-SV" sz="2400" baseline="-25000" dirty="0" err="1"/>
              <a:t>g</a:t>
            </a:r>
            <a:r>
              <a:rPr lang="es-SV" sz="2400" baseline="-25000" dirty="0"/>
              <a:t>+</a:t>
            </a:r>
            <a:r>
              <a:rPr lang="es-SV" sz="2400" dirty="0"/>
              <a:t> - </a:t>
            </a:r>
            <a:r>
              <a:rPr lang="es-SV" sz="2400" dirty="0" err="1"/>
              <a:t>T</a:t>
            </a:r>
            <a:r>
              <a:rPr lang="es-SV" sz="2400" baseline="-25000" dirty="0" err="1"/>
              <a:t>g</a:t>
            </a:r>
            <a:r>
              <a:rPr lang="es-SV" sz="2400" dirty="0"/>
              <a:t>- + </a:t>
            </a:r>
            <a:r>
              <a:rPr lang="es-SV" sz="2400" dirty="0" err="1"/>
              <a:t>T</a:t>
            </a:r>
            <a:r>
              <a:rPr lang="es-SV" sz="2400" baseline="-25000" dirty="0" err="1"/>
              <a:t>f</a:t>
            </a:r>
            <a:r>
              <a:rPr lang="es-SV" sz="2400" baseline="-25000" dirty="0"/>
              <a:t>+</a:t>
            </a:r>
            <a:r>
              <a:rPr lang="es-SV" sz="2400" dirty="0"/>
              <a:t> + </a:t>
            </a:r>
            <a:r>
              <a:rPr lang="es-SV" sz="2400" dirty="0" err="1"/>
              <a:t>T</a:t>
            </a:r>
            <a:r>
              <a:rPr lang="es-SV" sz="2400" baseline="-25000" dirty="0" err="1"/>
              <a:t>f</a:t>
            </a:r>
            <a:r>
              <a:rPr lang="es-SV" sz="2400" dirty="0"/>
              <a:t>-</a:t>
            </a:r>
          </a:p>
          <a:p>
            <a:pPr lvl="1" algn="just"/>
            <a:r>
              <a:rPr lang="es-SV" sz="2000" dirty="0"/>
              <a:t>Donde:</a:t>
            </a:r>
          </a:p>
          <a:p>
            <a:pPr lvl="2" algn="just"/>
            <a:r>
              <a:rPr lang="es-SV" sz="1600" dirty="0"/>
              <a:t>C = Consumo</a:t>
            </a:r>
          </a:p>
          <a:p>
            <a:pPr lvl="2" algn="just"/>
            <a:r>
              <a:rPr lang="es-SV" sz="1600" dirty="0" err="1"/>
              <a:t>Y</a:t>
            </a:r>
            <a:r>
              <a:rPr lang="es-SV" sz="1600" baseline="-25000" dirty="0" err="1"/>
              <a:t>l</a:t>
            </a:r>
            <a:r>
              <a:rPr lang="es-SV" sz="1600" dirty="0"/>
              <a:t> = Ingreso laboral</a:t>
            </a:r>
          </a:p>
          <a:p>
            <a:pPr lvl="2" algn="just"/>
            <a:r>
              <a:rPr lang="es-SV" sz="1600" dirty="0"/>
              <a:t>Y</a:t>
            </a:r>
            <a:r>
              <a:rPr lang="es-SV" sz="1600" baseline="-25000" dirty="0"/>
              <a:t>A</a:t>
            </a:r>
            <a:r>
              <a:rPr lang="es-SV" sz="1600" dirty="0"/>
              <a:t> = Ingreso proveniente de los activos</a:t>
            </a:r>
          </a:p>
          <a:p>
            <a:pPr lvl="2" algn="just"/>
            <a:r>
              <a:rPr lang="es-SV" sz="1600" dirty="0"/>
              <a:t>S = Inversión en capital, crédito y tierras o ahorro de</a:t>
            </a:r>
          </a:p>
          <a:p>
            <a:pPr lvl="2" algn="just"/>
            <a:r>
              <a:rPr lang="es-SV" sz="1600" dirty="0"/>
              <a:t>las personas</a:t>
            </a:r>
          </a:p>
          <a:p>
            <a:pPr lvl="2" algn="just"/>
            <a:r>
              <a:rPr lang="es-SV" sz="1600" dirty="0" err="1"/>
              <a:t>T</a:t>
            </a:r>
            <a:r>
              <a:rPr lang="es-SV" sz="1600" baseline="-25000" dirty="0" err="1"/>
              <a:t>g</a:t>
            </a:r>
            <a:r>
              <a:rPr lang="es-SV" sz="1600" baseline="-25000" dirty="0"/>
              <a:t>,+ </a:t>
            </a:r>
            <a:r>
              <a:rPr lang="es-SV" sz="1600" dirty="0"/>
              <a:t>= Flujos de transferencia recibidos desde el gobierno</a:t>
            </a:r>
          </a:p>
          <a:p>
            <a:pPr lvl="2" algn="just"/>
            <a:r>
              <a:rPr lang="es-SV" sz="1600" dirty="0" err="1"/>
              <a:t>T</a:t>
            </a:r>
            <a:r>
              <a:rPr lang="es-SV" sz="1600" baseline="-25000" dirty="0" err="1"/>
              <a:t>f</a:t>
            </a:r>
            <a:r>
              <a:rPr lang="es-SV" sz="1600" baseline="-25000" dirty="0"/>
              <a:t>,+</a:t>
            </a:r>
            <a:r>
              <a:rPr lang="es-SV" sz="1600" dirty="0"/>
              <a:t> = Flujos de transferencia recibidos desde las familias</a:t>
            </a:r>
          </a:p>
          <a:p>
            <a:pPr lvl="2" algn="just"/>
            <a:r>
              <a:rPr lang="es-SV" sz="1600" dirty="0" err="1"/>
              <a:t>T</a:t>
            </a:r>
            <a:r>
              <a:rPr lang="es-SV" sz="1600" baseline="-25000" dirty="0" err="1"/>
              <a:t>g</a:t>
            </a:r>
            <a:r>
              <a:rPr lang="es-SV" sz="1600" baseline="-25000" dirty="0"/>
              <a:t>,-</a:t>
            </a:r>
            <a:r>
              <a:rPr lang="es-SV" sz="1600" dirty="0"/>
              <a:t> = Flujos de transferencia entregados al gobierno</a:t>
            </a:r>
          </a:p>
          <a:p>
            <a:pPr lvl="2" algn="just"/>
            <a:r>
              <a:rPr lang="es-SV" sz="1600" dirty="0" err="1"/>
              <a:t>T</a:t>
            </a:r>
            <a:r>
              <a:rPr lang="es-SV" sz="1600" baseline="-25000" dirty="0" err="1"/>
              <a:t>f</a:t>
            </a:r>
            <a:r>
              <a:rPr lang="es-SV" sz="1600" baseline="-25000" dirty="0"/>
              <a:t>,- </a:t>
            </a:r>
            <a:r>
              <a:rPr lang="es-SV" sz="1600" dirty="0"/>
              <a:t>= Flujos de transferencia entregados a los hogares</a:t>
            </a:r>
          </a:p>
        </p:txBody>
      </p:sp>
      <p:sp>
        <p:nvSpPr>
          <p:cNvPr id="4" name="Elipse 3"/>
          <p:cNvSpPr/>
          <p:nvPr/>
        </p:nvSpPr>
        <p:spPr>
          <a:xfrm>
            <a:off x="1907704" y="2852936"/>
            <a:ext cx="129614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Elipse 4"/>
          <p:cNvSpPr/>
          <p:nvPr/>
        </p:nvSpPr>
        <p:spPr>
          <a:xfrm>
            <a:off x="1264894" y="3503140"/>
            <a:ext cx="2154977" cy="7179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Rectángulo 5"/>
          <p:cNvSpPr/>
          <p:nvPr/>
        </p:nvSpPr>
        <p:spPr>
          <a:xfrm>
            <a:off x="4227565" y="3481294"/>
            <a:ext cx="2969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0000"/>
                </a:solidFill>
              </a:rPr>
              <a:t>Déficit</a:t>
            </a:r>
            <a:r>
              <a:rPr lang="en-US" kern="0" dirty="0">
                <a:solidFill>
                  <a:srgbClr val="FF0000"/>
                </a:solidFill>
              </a:rPr>
              <a:t> del </a:t>
            </a:r>
            <a:r>
              <a:rPr lang="en-US" kern="0" dirty="0" err="1">
                <a:solidFill>
                  <a:srgbClr val="FF0000"/>
                </a:solidFill>
              </a:rPr>
              <a:t>ciclo</a:t>
            </a:r>
            <a:r>
              <a:rPr lang="en-US" kern="0" dirty="0">
                <a:solidFill>
                  <a:srgbClr val="FF0000"/>
                </a:solidFill>
              </a:rPr>
              <a:t> de </a:t>
            </a:r>
            <a:r>
              <a:rPr lang="en-US" kern="0" dirty="0" err="1">
                <a:solidFill>
                  <a:srgbClr val="FF0000"/>
                </a:solidFill>
              </a:rPr>
              <a:t>vida</a:t>
            </a:r>
            <a:r>
              <a:rPr lang="en-US" kern="0" dirty="0">
                <a:solidFill>
                  <a:srgbClr val="FF0000"/>
                </a:solidFill>
              </a:rPr>
              <a:t> (DCV)</a:t>
            </a:r>
          </a:p>
        </p:txBody>
      </p:sp>
      <p:cxnSp>
        <p:nvCxnSpPr>
          <p:cNvPr id="8" name="Conector recto de flecha 7"/>
          <p:cNvCxnSpPr>
            <a:endCxn id="4" idx="5"/>
          </p:cNvCxnSpPr>
          <p:nvPr/>
        </p:nvCxnSpPr>
        <p:spPr>
          <a:xfrm flipH="1" flipV="1">
            <a:off x="3014032" y="3160249"/>
            <a:ext cx="1269936" cy="5057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4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02" y="332656"/>
            <a:ext cx="6812280" cy="1072124"/>
          </a:xfrm>
        </p:spPr>
        <p:txBody>
          <a:bodyPr>
            <a:noAutofit/>
          </a:bodyPr>
          <a:lstStyle/>
          <a:p>
            <a:pPr algn="l"/>
            <a:r>
              <a:rPr lang="es-SV" sz="2400" dirty="0"/>
              <a:t>Para estimar el déficit del ciclo de vida se utilizó la metodología de Cuentas Nacionales de Transferencia (CNT) para algunos países latinoamericanos.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78240" cy="1008000"/>
          </a:xfrm>
        </p:spPr>
        <p:txBody>
          <a:bodyPr>
            <a:normAutofit lnSpcReduction="10000"/>
          </a:bodyPr>
          <a:lstStyle/>
          <a:p>
            <a:r>
              <a:rPr lang="es-SV" dirty="0"/>
              <a:t>Estimado para El Salvador (2010) y comparado con </a:t>
            </a:r>
            <a:r>
              <a:rPr lang="en-US" dirty="0"/>
              <a:t>Costa Rica (2013), México (2004) y </a:t>
            </a:r>
            <a:r>
              <a:rPr lang="en-US" dirty="0" err="1"/>
              <a:t>Alemania</a:t>
            </a:r>
            <a:r>
              <a:rPr lang="en-US" dirty="0"/>
              <a:t> (2003)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47637" y="1603648"/>
            <a:ext cx="8778240" cy="457200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0" dirty="0" err="1">
                <a:solidFill>
                  <a:srgbClr val="FFFFFF"/>
                </a:solidFill>
                <a:latin typeface="+mj-lt"/>
              </a:rPr>
              <a:t>Déficit</a:t>
            </a:r>
            <a:r>
              <a:rPr lang="en-US" sz="2400" kern="0" dirty="0">
                <a:solidFill>
                  <a:srgbClr val="FFFFFF"/>
                </a:solidFill>
                <a:latin typeface="+mj-lt"/>
              </a:rPr>
              <a:t> del </a:t>
            </a:r>
            <a:r>
              <a:rPr lang="en-US" sz="2400" kern="0" dirty="0" err="1">
                <a:solidFill>
                  <a:srgbClr val="FFFFFF"/>
                </a:solidFill>
                <a:latin typeface="+mj-lt"/>
              </a:rPr>
              <a:t>ciclo</a:t>
            </a:r>
            <a:r>
              <a:rPr lang="en-US" sz="2400" kern="0" dirty="0">
                <a:solidFill>
                  <a:srgbClr val="FFFFFF"/>
                </a:solidFill>
                <a:latin typeface="+mj-lt"/>
              </a:rPr>
              <a:t> de </a:t>
            </a:r>
            <a:r>
              <a:rPr lang="en-US" sz="2400" kern="0" dirty="0" err="1">
                <a:solidFill>
                  <a:srgbClr val="FFFFFF"/>
                </a:solidFill>
                <a:latin typeface="+mj-lt"/>
              </a:rPr>
              <a:t>vida</a:t>
            </a:r>
            <a:r>
              <a:rPr lang="en-US" sz="2400" kern="0" dirty="0">
                <a:solidFill>
                  <a:srgbClr val="FFFFFF"/>
                </a:solidFill>
                <a:latin typeface="+mj-lt"/>
              </a:rPr>
              <a:t> (DCV)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0" y="6619473"/>
            <a:ext cx="9144000" cy="23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50" kern="0" dirty="0" err="1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950" kern="0" dirty="0">
                <a:solidFill>
                  <a:sysClr val="windowText" lastClr="000000"/>
                </a:solidFill>
                <a:latin typeface="Verdana"/>
              </a:rPr>
              <a:t> de </a:t>
            </a:r>
            <a:r>
              <a:rPr lang="en-US" sz="950" kern="0" dirty="0" err="1">
                <a:solidFill>
                  <a:sysClr val="windowText" lastClr="000000"/>
                </a:solidFill>
                <a:latin typeface="Verdana"/>
              </a:rPr>
              <a:t>datos</a:t>
            </a:r>
            <a:r>
              <a:rPr lang="en-US" sz="95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950" kern="0" dirty="0" err="1">
                <a:solidFill>
                  <a:sysClr val="windowText" lastClr="000000"/>
                </a:solidFill>
                <a:latin typeface="Verdana"/>
              </a:rPr>
              <a:t>Sitio</a:t>
            </a:r>
            <a:r>
              <a:rPr lang="en-US" sz="950" kern="0" dirty="0">
                <a:solidFill>
                  <a:sysClr val="windowText" lastClr="000000"/>
                </a:solidFill>
                <a:latin typeface="Verdana"/>
              </a:rPr>
              <a:t> Web de CNT: http://www.ntaccounts.org/web/nta/show/. 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47637" y="3187824"/>
            <a:ext cx="8778240" cy="457200"/>
          </a:xfrm>
          <a:prstGeom prst="rect">
            <a:avLst/>
          </a:prstGeom>
          <a:solidFill>
            <a:srgbClr val="909090"/>
          </a:solidFill>
          <a:ln w="6350" algn="ctr">
            <a:solidFill>
              <a:schemeClr val="tx2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400" kern="0" dirty="0" err="1">
                <a:solidFill>
                  <a:srgbClr val="FFFFFF"/>
                </a:solidFill>
                <a:latin typeface="+mj-lt"/>
              </a:rPr>
              <a:t>Metodología</a:t>
            </a:r>
            <a:r>
              <a:rPr lang="en-US" sz="2400" kern="0" dirty="0">
                <a:solidFill>
                  <a:srgbClr val="FFFFFF"/>
                </a:solidFill>
                <a:latin typeface="+mj-lt"/>
              </a:rPr>
              <a:t> CNT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9512" y="3382144"/>
            <a:ext cx="8778240" cy="3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SV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s-SV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Asigna a cada individuo, a través de </a:t>
            </a:r>
            <a:r>
              <a:rPr kumimoji="0" lang="es-SV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microdatos</a:t>
            </a:r>
            <a:r>
              <a:rPr kumimoji="0" lang="es-SV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, el monto de recursos correspondientes.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Estima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 el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perfil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único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 de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edad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para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cada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+mn-cs"/>
              </a:rPr>
              <a:t> variable.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baseline="0" dirty="0" err="1">
                <a:latin typeface="+mj-lt"/>
                <a:cs typeface="+mn-cs"/>
              </a:rPr>
              <a:t>Ajusta</a:t>
            </a:r>
            <a:r>
              <a:rPr lang="en-US" sz="2400" baseline="0" dirty="0">
                <a:latin typeface="+mj-lt"/>
                <a:cs typeface="+mn-cs"/>
              </a:rPr>
              <a:t> el </a:t>
            </a:r>
            <a:r>
              <a:rPr lang="en-US" sz="2400" baseline="0" dirty="0" err="1">
                <a:latin typeface="+mj-lt"/>
                <a:cs typeface="+mn-cs"/>
              </a:rPr>
              <a:t>perfil</a:t>
            </a:r>
            <a:r>
              <a:rPr lang="en-US" sz="2400" baseline="0" dirty="0">
                <a:latin typeface="+mj-lt"/>
                <a:cs typeface="+mn-cs"/>
              </a:rPr>
              <a:t> a los </a:t>
            </a:r>
            <a:r>
              <a:rPr lang="en-US" sz="2400" baseline="0" dirty="0" err="1">
                <a:latin typeface="+mj-lt"/>
                <a:cs typeface="+mn-cs"/>
              </a:rPr>
              <a:t>datos</a:t>
            </a:r>
            <a:r>
              <a:rPr lang="en-US" sz="2400" baseline="0" dirty="0">
                <a:latin typeface="+mj-lt"/>
                <a:cs typeface="+mn-cs"/>
              </a:rPr>
              <a:t> </a:t>
            </a:r>
            <a:r>
              <a:rPr lang="en-US" sz="2400" baseline="0" dirty="0" err="1">
                <a:latin typeface="+mj-lt"/>
                <a:cs typeface="+mn-cs"/>
              </a:rPr>
              <a:t>macroeconómicos</a:t>
            </a:r>
            <a:r>
              <a:rPr lang="en-US" sz="2400" baseline="0" dirty="0">
                <a:latin typeface="+mj-lt"/>
                <a:cs typeface="+mn-cs"/>
              </a:rPr>
              <a:t> </a:t>
            </a:r>
            <a:r>
              <a:rPr lang="en-US" sz="2400" baseline="0" dirty="0" err="1">
                <a:latin typeface="+mj-lt"/>
                <a:cs typeface="+mn-cs"/>
              </a:rPr>
              <a:t>reportados</a:t>
            </a:r>
            <a:r>
              <a:rPr lang="en-US" sz="2400" baseline="0" dirty="0">
                <a:latin typeface="+mj-lt"/>
                <a:cs typeface="+mn-cs"/>
              </a:rPr>
              <a:t> en </a:t>
            </a:r>
            <a:r>
              <a:rPr lang="en-US" sz="2400" baseline="0" dirty="0" err="1">
                <a:latin typeface="+mj-lt"/>
                <a:cs typeface="+mn-cs"/>
              </a:rPr>
              <a:t>las</a:t>
            </a:r>
            <a:r>
              <a:rPr lang="en-US" sz="2400" dirty="0">
                <a:latin typeface="+mj-lt"/>
                <a:cs typeface="+mn-cs"/>
              </a:rPr>
              <a:t> </a:t>
            </a:r>
            <a:r>
              <a:rPr lang="en-US" sz="2400" dirty="0" err="1">
                <a:latin typeface="+mj-lt"/>
                <a:cs typeface="+mn-cs"/>
              </a:rPr>
              <a:t>Cuentas</a:t>
            </a:r>
            <a:r>
              <a:rPr lang="en-US" sz="2400" dirty="0">
                <a:latin typeface="+mj-lt"/>
                <a:cs typeface="+mn-cs"/>
              </a:rPr>
              <a:t> </a:t>
            </a:r>
            <a:r>
              <a:rPr lang="en-US" sz="2400" dirty="0" err="1">
                <a:latin typeface="+mj-lt"/>
                <a:cs typeface="+mn-cs"/>
              </a:rPr>
              <a:t>Nacionales</a:t>
            </a:r>
            <a:r>
              <a:rPr lang="en-US" sz="2400" dirty="0">
                <a:latin typeface="+mj-lt"/>
                <a:cs typeface="+mn-cs"/>
              </a:rPr>
              <a:t>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7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292165"/>
              </p:ext>
            </p:extLst>
          </p:nvPr>
        </p:nvGraphicFramePr>
        <p:xfrm>
          <a:off x="152400" y="1988840"/>
          <a:ext cx="899160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812280" cy="1224136"/>
          </a:xfrm>
          <a:noFill/>
        </p:spPr>
        <p:txBody>
          <a:bodyPr>
            <a:noAutofit/>
          </a:bodyPr>
          <a:lstStyle/>
          <a:p>
            <a:pPr algn="l"/>
            <a:r>
              <a:rPr lang="en-US" sz="3200" dirty="0"/>
              <a:t>En los </a:t>
            </a:r>
            <a:r>
              <a:rPr lang="en-US" sz="3200" dirty="0" err="1"/>
              <a:t>años</a:t>
            </a:r>
            <a:r>
              <a:rPr lang="en-US" sz="3200" dirty="0"/>
              <a:t> </a:t>
            </a:r>
            <a:r>
              <a:rPr lang="en-US" sz="3200" dirty="0" err="1"/>
              <a:t>iniciales</a:t>
            </a:r>
            <a:r>
              <a:rPr lang="en-US" sz="3200" dirty="0"/>
              <a:t>, el </a:t>
            </a:r>
            <a:r>
              <a:rPr lang="en-US" sz="3200" dirty="0" err="1"/>
              <a:t>consumo</a:t>
            </a:r>
            <a:r>
              <a:rPr lang="en-US" sz="3200" dirty="0"/>
              <a:t> </a:t>
            </a:r>
            <a:r>
              <a:rPr lang="en-US" sz="3200" dirty="0" err="1"/>
              <a:t>público</a:t>
            </a:r>
            <a:r>
              <a:rPr lang="en-US" sz="3200" dirty="0"/>
              <a:t>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altamente</a:t>
            </a:r>
            <a:r>
              <a:rPr lang="en-US" sz="3200" dirty="0"/>
              <a:t> </a:t>
            </a:r>
            <a:r>
              <a:rPr lang="en-US" sz="3200" dirty="0" err="1"/>
              <a:t>definido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el </a:t>
            </a:r>
            <a:r>
              <a:rPr lang="en-US" sz="3200" dirty="0" err="1"/>
              <a:t>gasto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educación</a:t>
            </a:r>
            <a:endParaRPr lang="en-US" sz="3200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0" y="648527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*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El Salvador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(media),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Costa Rica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 suavizada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),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México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 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y Alemania 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(</a:t>
            </a:r>
            <a:r>
              <a:rPr lang="es-SV" sz="800" kern="0" dirty="0">
                <a:solidFill>
                  <a:sysClr val="windowText" lastClr="000000"/>
                </a:solidFill>
                <a:latin typeface="Verdana"/>
              </a:rPr>
              <a:t>media</a:t>
            </a:r>
            <a:r>
              <a:rPr lang="es-SV" sz="800" kern="0" dirty="0" smtClean="0">
                <a:solidFill>
                  <a:sysClr val="windowText" lastClr="000000"/>
                </a:solidFill>
                <a:latin typeface="Verdana"/>
              </a:rPr>
              <a:t>)</a:t>
            </a:r>
            <a:endParaRPr lang="en-US" sz="800" kern="0" dirty="0" smtClean="0">
              <a:solidFill>
                <a:sysClr val="windowText" lastClr="000000"/>
              </a:solidFill>
              <a:latin typeface="Verdan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ysClr val="windowText" lastClr="000000"/>
                </a:solidFill>
                <a:latin typeface="Verdana"/>
              </a:rPr>
              <a:t>Fuente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: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Elaboración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</a:t>
            </a:r>
            <a:r>
              <a:rPr lang="en-US" sz="800" kern="0" dirty="0" err="1">
                <a:solidFill>
                  <a:sysClr val="windowText" lastClr="000000"/>
                </a:solidFill>
                <a:latin typeface="Verdana"/>
              </a:rPr>
              <a:t>propia</a:t>
            </a:r>
            <a:r>
              <a:rPr lang="en-US" sz="800" kern="0" dirty="0">
                <a:solidFill>
                  <a:sysClr val="windowText" lastClr="000000"/>
                </a:solidFill>
                <a:latin typeface="Verdana"/>
              </a:rPr>
              <a:t> en base a Peña y Rivera, 2016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52400" y="1577360"/>
            <a:ext cx="1733550" cy="411480"/>
          </a:xfrm>
          <a:prstGeom prst="rect">
            <a:avLst/>
          </a:prstGeom>
          <a:solidFill>
            <a:srgbClr val="CACA99">
              <a:lumMod val="60000"/>
              <a:lumOff val="40000"/>
              <a:alpha val="30000"/>
            </a:srgbClr>
          </a:solidFill>
          <a:ln w="6350" algn="ctr">
            <a:solidFill>
              <a:srgbClr val="C0C0C0">
                <a:lumMod val="75000"/>
              </a:srgbClr>
            </a:solidFill>
            <a:miter lim="800000"/>
            <a:headEnd/>
            <a:tailEnd/>
          </a:ln>
        </p:spPr>
        <p:txBody>
          <a:bodyPr wrap="none" lIns="46794" tIns="46794" rIns="46794" bIns="46794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dirty="0" err="1">
                <a:ln>
                  <a:noFill/>
                </a:ln>
                <a:solidFill>
                  <a:srgbClr val="546E9F"/>
                </a:solidFill>
                <a:effectLst/>
                <a:uLnTx/>
                <a:uFillTx/>
                <a:latin typeface="Verdana"/>
              </a:rPr>
              <a:t>Educación</a:t>
            </a:r>
            <a:endParaRPr kumimoji="0" lang="en-US" sz="1400" i="0" u="none" strike="noStrike" kern="0" cap="none" spc="0" normalizeH="0" baseline="0" dirty="0">
              <a:ln>
                <a:noFill/>
              </a:ln>
              <a:solidFill>
                <a:srgbClr val="546E9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85950" y="1577360"/>
            <a:ext cx="7040880" cy="411480"/>
          </a:xfrm>
          <a:prstGeom prst="rect">
            <a:avLst/>
          </a:prstGeom>
          <a:solidFill>
            <a:srgbClr val="546E9F"/>
          </a:solidFill>
          <a:ln w="6350" algn="ctr">
            <a:solidFill>
              <a:srgbClr val="909090"/>
            </a:solidFill>
            <a:miter lim="800000"/>
            <a:headEnd/>
            <a:tailEnd/>
          </a:ln>
        </p:spPr>
        <p:txBody>
          <a:bodyPr lIns="46790" tIns="46790" rIns="46790" bIns="46790" anchor="ctr"/>
          <a:lstStyle/>
          <a:p>
            <a:pPr marL="223838" indent="-223838" algn="ctr" fontAlgn="auto">
              <a:spcBef>
                <a:spcPts val="0"/>
              </a:spcBef>
              <a:spcAft>
                <a:spcPts val="0"/>
              </a:spcAft>
            </a:pPr>
            <a:r>
              <a:rPr lang="en-US" kern="0" dirty="0" err="1">
                <a:solidFill>
                  <a:srgbClr val="FFFFFF"/>
                </a:solidFill>
                <a:latin typeface="Verdana"/>
              </a:rPr>
              <a:t>Consumo</a:t>
            </a:r>
            <a:r>
              <a:rPr lang="en-US" kern="0" dirty="0">
                <a:solidFill>
                  <a:srgbClr val="FFFFFF"/>
                </a:solidFill>
                <a:latin typeface="Verdana"/>
              </a:rPr>
              <a:t> </a:t>
            </a:r>
            <a:r>
              <a:rPr lang="en-US" kern="0" dirty="0" err="1">
                <a:solidFill>
                  <a:srgbClr val="FFFFFF"/>
                </a:solidFill>
                <a:latin typeface="Verdana"/>
              </a:rPr>
              <a:t>público</a:t>
            </a:r>
            <a:endParaRPr lang="en-US" kern="0" dirty="0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7748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undaung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tiqueta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fundaungo</Template>
  <TotalTime>2226</TotalTime>
  <Words>1484</Words>
  <Application>Microsoft Office PowerPoint</Application>
  <PresentationFormat>Presentación en pantalla (4:3)</PresentationFormat>
  <Paragraphs>154</Paragraphs>
  <Slides>20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Garamond</vt:lpstr>
      <vt:lpstr>Verdana</vt:lpstr>
      <vt:lpstr>fundaungo</vt:lpstr>
      <vt:lpstr>Déficit del ciclo de vida en El Salvador y en otros países de Latinoamérica</vt:lpstr>
      <vt:lpstr>Agenda</vt:lpstr>
      <vt:lpstr>La transición demográfica</vt:lpstr>
      <vt:lpstr>La transición demográfica en  El Salvador</vt:lpstr>
      <vt:lpstr>Dividendo demográfico</vt:lpstr>
      <vt:lpstr>Cambios en la estructura etaria (en porcentaje).  El Salvador 1950-2100</vt:lpstr>
      <vt:lpstr>Las Cuentas Nacionales de Transferencias (CNT)</vt:lpstr>
      <vt:lpstr>Para estimar el déficit del ciclo de vida se utilizó la metodología de Cuentas Nacionales de Transferencia (CNT) para algunos países latinoamericanos.</vt:lpstr>
      <vt:lpstr>En los años iniciales, el consumo público está altamente definido por el gasto en educación</vt:lpstr>
      <vt:lpstr>Tanto en los años iniciales como en los finales, el consumo público en salud es significativo en todos los países analizados</vt:lpstr>
      <vt:lpstr>El consumo público muestra un patrón cercanamente asociado con la edad</vt:lpstr>
      <vt:lpstr>El consume privado de educación es bajo en Alemania en contraste con el consumo público</vt:lpstr>
      <vt:lpstr>El consumo privado en salud a partir de los 50 años es mayor en El Salvador que en el resto de países comparados</vt:lpstr>
      <vt:lpstr>El consumo privado incrementa en los años en donde el individuo se encuentra en edades potencialmente activas y se mantiene</vt:lpstr>
      <vt:lpstr>El comportamiento de las remuneraciones es similar en El Salvador y México, manteniéndose más allá de las edades de retiro</vt:lpstr>
      <vt:lpstr>El Salvador y México presentan un comportamiento similar en el ingreso por auto-empleo</vt:lpstr>
      <vt:lpstr>El comportamiento de los ingresos laborales es similar en los tres países sin caídas abruptas a la edad de retiro como en Alemania</vt:lpstr>
      <vt:lpstr>En El Salvador el déficit de ciclo de vida tiene valores positivos siempre</vt:lpstr>
      <vt:lpstr>En El Salvador el consumo es superior al ingreso laboral en todo el ciclo de vida</vt:lpstr>
      <vt:lpstr>En el caso de El Salvador el déficit de ciclo de vida tiene únicamente valores positivos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werner</dc:creator>
  <cp:lastModifiedBy>María Elena Rivera Cea</cp:lastModifiedBy>
  <cp:revision>73</cp:revision>
  <dcterms:created xsi:type="dcterms:W3CDTF">2015-09-10T21:13:22Z</dcterms:created>
  <dcterms:modified xsi:type="dcterms:W3CDTF">2018-09-18T05:01:09Z</dcterms:modified>
</cp:coreProperties>
</file>